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sldIdLst>
    <p:sldId id="257" r:id="rId5"/>
    <p:sldId id="258" r:id="rId6"/>
    <p:sldId id="259" r:id="rId7"/>
  </p:sldIdLst>
  <p:sldSz cx="77724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4C1ED"/>
    <a:srgbClr val="4DE984"/>
    <a:srgbClr val="EC84A7"/>
    <a:srgbClr val="F4AB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C841E39-2D1D-F25C-EA64-04BBAA171371}" v="365" dt="2021-07-22T12:11:29.820"/>
    <p1510:client id="{2409C74E-9C41-A34D-2DCC-6BA7A71B7EE2}" v="4" dt="2021-08-02T14:43:40.602"/>
    <p1510:client id="{3B2DFC4B-7C87-CA77-96C1-DD2F83BBE34D}" v="442" dt="2021-08-03T11:32:48.530"/>
    <p1510:client id="{B7EDBEDA-DE40-682C-86B4-9CA14D5FD14C}" v="6" dt="2021-08-03T15:24:33.709"/>
    <p1510:client id="{C1056A3A-0076-0874-2053-58365882DE9B}" v="14" dt="2020-09-17T13:08:20.909"/>
    <p1510:client id="{F487EB46-691A-C51F-507C-E5059B35089B}" v="541" dt="2021-07-30T20:12:16.45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199"/>
    <p:restoredTop sz="94595"/>
  </p:normalViewPr>
  <p:slideViewPr>
    <p:cSldViewPr snapToGrid="0" snapToObjects="1">
      <p:cViewPr varScale="1">
        <p:scale>
          <a:sx n="47" d="100"/>
          <a:sy n="47" d="100"/>
        </p:scale>
        <p:origin x="210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olly Engberg" userId="S::holly.engberg@dcsms.org::eb04d14c-8d79-44ed-aafb-960e5c657974" providerId="AD" clId="Web-{B7EDBEDA-DE40-682C-86B4-9CA14D5FD14C}"/>
    <pc:docChg chg="modSld">
      <pc:chgData name="Holly Engberg" userId="S::holly.engberg@dcsms.org::eb04d14c-8d79-44ed-aafb-960e5c657974" providerId="AD" clId="Web-{B7EDBEDA-DE40-682C-86B4-9CA14D5FD14C}" dt="2021-08-03T15:24:33.709" v="2" actId="20577"/>
      <pc:docMkLst>
        <pc:docMk/>
      </pc:docMkLst>
      <pc:sldChg chg="modSp">
        <pc:chgData name="Holly Engberg" userId="S::holly.engberg@dcsms.org::eb04d14c-8d79-44ed-aafb-960e5c657974" providerId="AD" clId="Web-{B7EDBEDA-DE40-682C-86B4-9CA14D5FD14C}" dt="2021-08-03T15:24:33.709" v="2" actId="20577"/>
        <pc:sldMkLst>
          <pc:docMk/>
          <pc:sldMk cId="3349170040" sldId="257"/>
        </pc:sldMkLst>
        <pc:spChg chg="mod">
          <ac:chgData name="Holly Engberg" userId="S::holly.engberg@dcsms.org::eb04d14c-8d79-44ed-aafb-960e5c657974" providerId="AD" clId="Web-{B7EDBEDA-DE40-682C-86B4-9CA14D5FD14C}" dt="2021-08-03T15:24:33.709" v="2" actId="20577"/>
          <ac:spMkLst>
            <pc:docMk/>
            <pc:sldMk cId="3349170040" sldId="257"/>
            <ac:spMk id="6" creationId="{DA30F3DB-8CEC-B342-87F7-5DE14EC30734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19D85-4E2B-BF43-8CDE-EB033236B0D3}" type="datetimeFigureOut">
              <a:rPr lang="en-US" smtClean="0"/>
              <a:t>8/3/2021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44672-EE9D-7147-855F-8EA528DD6A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536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19D85-4E2B-BF43-8CDE-EB033236B0D3}" type="datetimeFigureOut">
              <a:rPr lang="en-US" smtClean="0"/>
              <a:t>8/3/2021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44672-EE9D-7147-855F-8EA528DD6A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71746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19D85-4E2B-BF43-8CDE-EB033236B0D3}" type="datetimeFigureOut">
              <a:rPr lang="en-US" smtClean="0"/>
              <a:t>8/3/2021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44672-EE9D-7147-855F-8EA528DD6A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3681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19D85-4E2B-BF43-8CDE-EB033236B0D3}" type="datetimeFigureOut">
              <a:rPr lang="en-US" smtClean="0"/>
              <a:t>8/3/2021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44672-EE9D-7147-855F-8EA528DD6A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2449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19D85-4E2B-BF43-8CDE-EB033236B0D3}" type="datetimeFigureOut">
              <a:rPr lang="en-US" smtClean="0"/>
              <a:t>8/3/2021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44672-EE9D-7147-855F-8EA528DD6A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8103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19D85-4E2B-BF43-8CDE-EB033236B0D3}" type="datetimeFigureOut">
              <a:rPr lang="en-US" smtClean="0"/>
              <a:t>8/3/2021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44672-EE9D-7147-855F-8EA528DD6A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8313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19D85-4E2B-BF43-8CDE-EB033236B0D3}" type="datetimeFigureOut">
              <a:rPr lang="en-US" smtClean="0"/>
              <a:t>8/3/2021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44672-EE9D-7147-855F-8EA528DD6A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0866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19D85-4E2B-BF43-8CDE-EB033236B0D3}" type="datetimeFigureOut">
              <a:rPr lang="en-US" smtClean="0"/>
              <a:t>8/3/2021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44672-EE9D-7147-855F-8EA528DD6A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4928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19D85-4E2B-BF43-8CDE-EB033236B0D3}" type="datetimeFigureOut">
              <a:rPr lang="en-US" smtClean="0"/>
              <a:t>8/3/2021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44672-EE9D-7147-855F-8EA528DD6A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9803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19D85-4E2B-BF43-8CDE-EB033236B0D3}" type="datetimeFigureOut">
              <a:rPr lang="en-US" smtClean="0"/>
              <a:t>8/3/2021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44672-EE9D-7147-855F-8EA528DD6A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3197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19D85-4E2B-BF43-8CDE-EB033236B0D3}" type="datetimeFigureOut">
              <a:rPr lang="en-US" smtClean="0"/>
              <a:t>8/3/2021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44672-EE9D-7147-855F-8EA528DD6A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9383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E19D85-4E2B-BF43-8CDE-EB033236B0D3}" type="datetimeFigureOut">
              <a:rPr lang="en-US" smtClean="0"/>
              <a:t>8/3/2021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D44672-EE9D-7147-855F-8EA528DD6A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271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holly.engberg@dcsms.org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lis.desotocountyschools.org/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37753B7-EED4-D34C-8A74-228B7F3E6467}"/>
              </a:ext>
            </a:extLst>
          </p:cNvPr>
          <p:cNvSpPr txBox="1"/>
          <p:nvPr/>
        </p:nvSpPr>
        <p:spPr>
          <a:xfrm rot="21262326">
            <a:off x="388864" y="787721"/>
            <a:ext cx="4517136" cy="769441"/>
          </a:xfrm>
          <a:prstGeom prst="rect">
            <a:avLst/>
          </a:prstGeom>
          <a:noFill/>
        </p:spPr>
        <p:txBody>
          <a:bodyPr wrap="square" rtlCol="0">
            <a:prstTxWarp prst="textDoubleWave1">
              <a:avLst/>
            </a:prstTxWarp>
            <a:spAutoFit/>
          </a:bodyPr>
          <a:lstStyle/>
          <a:p>
            <a:r>
              <a:rPr lang="en-US" sz="3600" b="1" dirty="0">
                <a:latin typeface="Banks Script" panose="02000506000000020004" pitchFamily="2" charset="0"/>
                <a:ea typeface="Airplanes in the Night Sky" pitchFamily="2" charset="0"/>
                <a:cs typeface="Times New Roman" panose="02020603050405020304" pitchFamily="18" charset="0"/>
              </a:rPr>
              <a:t>Mrs. Engberg  </a:t>
            </a:r>
            <a:r>
              <a:rPr lang="en-US" sz="3600" b="1" dirty="0">
                <a:latin typeface="Kristen ITC" panose="03050502040202030202" pitchFamily="66" charset="77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2800" b="1" dirty="0">
              <a:latin typeface="Kristen ITC" panose="03050502040202030202" pitchFamily="66" charset="77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ext Box 1">
            <a:extLst>
              <a:ext uri="{FF2B5EF4-FFF2-40B4-BE49-F238E27FC236}">
                <a16:creationId xmlns:a16="http://schemas.microsoft.com/office/drawing/2014/main" id="{FBED8058-2764-6440-8209-C82A9C3D32CB}"/>
              </a:ext>
            </a:extLst>
          </p:cNvPr>
          <p:cNvSpPr txBox="1"/>
          <p:nvPr/>
        </p:nvSpPr>
        <p:spPr>
          <a:xfrm>
            <a:off x="114205" y="60960"/>
            <a:ext cx="7772400" cy="914400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4800" dirty="0">
                <a:solidFill>
                  <a:srgbClr val="EC84A7"/>
                </a:solidFill>
                <a:effectLst/>
                <a:latin typeface="Kristen ITC" panose="03050502040202030202" pitchFamily="66" charset="77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en-US" sz="4800" dirty="0">
                <a:solidFill>
                  <a:srgbClr val="74C1ED"/>
                </a:solidFill>
                <a:effectLst/>
                <a:latin typeface="Kristen ITC" panose="03050502040202030202" pitchFamily="66" charset="77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en-US" sz="4800" dirty="0">
                <a:solidFill>
                  <a:srgbClr val="F4AB85"/>
                </a:solidFill>
                <a:effectLst/>
                <a:latin typeface="Kristen ITC" panose="03050502040202030202" pitchFamily="66" charset="77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en-US" sz="4800" dirty="0">
                <a:solidFill>
                  <a:srgbClr val="4DE984"/>
                </a:solidFill>
                <a:effectLst/>
                <a:latin typeface="Kristen ITC" panose="03050502040202030202" pitchFamily="66" charset="77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en-US" sz="4800" dirty="0">
                <a:effectLst/>
                <a:latin typeface="Kristen ITC" panose="03050502040202030202" pitchFamily="66" charset="77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800" dirty="0">
                <a:solidFill>
                  <a:srgbClr val="EC84A7"/>
                </a:solidFill>
                <a:effectLst/>
                <a:latin typeface="Kristen ITC" panose="03050502040202030202" pitchFamily="66" charset="77"/>
                <a:ea typeface="Calibri" panose="020F0502020204030204" pitchFamily="34" charset="0"/>
                <a:cs typeface="Times New Roman" panose="02020603050405020304" pitchFamily="18" charset="0"/>
              </a:rPr>
              <a:t>Y</a:t>
            </a:r>
            <a:r>
              <a:rPr lang="en-US" sz="4800" dirty="0">
                <a:solidFill>
                  <a:srgbClr val="74C1ED"/>
                </a:solidFill>
                <a:effectLst/>
                <a:latin typeface="Kristen ITC" panose="03050502040202030202" pitchFamily="66" charset="77"/>
                <a:ea typeface="Calibri" panose="020F0502020204030204" pitchFamily="34" charset="0"/>
                <a:cs typeface="Times New Roman" panose="02020603050405020304" pitchFamily="18" charset="0"/>
              </a:rPr>
              <a:t>o</a:t>
            </a:r>
            <a:r>
              <a:rPr lang="en-US" sz="4800" dirty="0">
                <a:solidFill>
                  <a:srgbClr val="F4AB85"/>
                </a:solidFill>
                <a:effectLst/>
                <a:latin typeface="Kristen ITC" panose="03050502040202030202" pitchFamily="66" charset="77"/>
                <a:ea typeface="Calibri" panose="020F0502020204030204" pitchFamily="34" charset="0"/>
                <a:cs typeface="Times New Roman" panose="02020603050405020304" pitchFamily="18" charset="0"/>
              </a:rPr>
              <a:t>u</a:t>
            </a:r>
            <a:r>
              <a:rPr lang="en-US" sz="4800" dirty="0">
                <a:solidFill>
                  <a:srgbClr val="4DE984"/>
                </a:solidFill>
                <a:effectLst/>
                <a:latin typeface="Kristen ITC" panose="03050502040202030202" pitchFamily="66" charset="77"/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r>
              <a:rPr lang="en-US" sz="4800" dirty="0">
                <a:effectLst/>
                <a:latin typeface="Kristen ITC" panose="03050502040202030202" pitchFamily="66" charset="77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800" dirty="0">
                <a:solidFill>
                  <a:srgbClr val="EC84A7"/>
                </a:solidFill>
                <a:effectLst/>
                <a:latin typeface="Kristen ITC" panose="03050502040202030202" pitchFamily="66" charset="77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en-US" sz="4800" dirty="0">
                <a:solidFill>
                  <a:srgbClr val="74C1ED"/>
                </a:solidFill>
                <a:effectLst/>
                <a:latin typeface="Kristen ITC" panose="03050502040202030202" pitchFamily="66" charset="77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en-US" sz="4800" dirty="0">
                <a:solidFill>
                  <a:srgbClr val="F4AB85"/>
                </a:solidFill>
                <a:effectLst/>
                <a:latin typeface="Kristen ITC" panose="03050502040202030202" pitchFamily="66" charset="77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US" sz="4800" dirty="0">
                <a:solidFill>
                  <a:srgbClr val="4DE984"/>
                </a:solidFill>
                <a:effectLst/>
                <a:latin typeface="Kristen ITC" panose="03050502040202030202" pitchFamily="66" charset="77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US" sz="4800" dirty="0">
                <a:solidFill>
                  <a:srgbClr val="EC84A7"/>
                </a:solidFill>
                <a:effectLst/>
                <a:latin typeface="Kristen ITC" panose="03050502040202030202" pitchFamily="66" charset="77"/>
                <a:ea typeface="Calibri" panose="020F0502020204030204" pitchFamily="34" charset="0"/>
                <a:cs typeface="Times New Roman" panose="02020603050405020304" pitchFamily="18" charset="0"/>
              </a:rPr>
              <a:t>h</a:t>
            </a:r>
            <a:r>
              <a:rPr lang="en-US" sz="4800" dirty="0">
                <a:solidFill>
                  <a:srgbClr val="74C1ED"/>
                </a:solidFill>
                <a:effectLst/>
                <a:latin typeface="Kristen ITC" panose="03050502040202030202" pitchFamily="66" charset="77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en-US" sz="4800" dirty="0">
                <a:solidFill>
                  <a:srgbClr val="F4AB85"/>
                </a:solidFill>
                <a:effectLst/>
                <a:latin typeface="Kristen ITC" panose="03050502040202030202" pitchFamily="66" charset="77"/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r>
              <a:rPr lang="en-US" sz="4800" dirty="0">
                <a:solidFill>
                  <a:srgbClr val="4DE984"/>
                </a:solidFill>
                <a:effectLst/>
                <a:latin typeface="Kristen ITC" panose="03050502040202030202" pitchFamily="66" charset="77"/>
                <a:ea typeface="Calibri" panose="020F0502020204030204" pitchFamily="34" charset="0"/>
                <a:cs typeface="Times New Roman" panose="02020603050405020304" pitchFamily="18" charset="0"/>
              </a:rPr>
              <a:t>!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A30F3DB-8CEC-B342-87F7-5DE14EC30734}"/>
              </a:ext>
            </a:extLst>
          </p:cNvPr>
          <p:cNvSpPr txBox="1"/>
          <p:nvPr/>
        </p:nvSpPr>
        <p:spPr>
          <a:xfrm>
            <a:off x="4922892" y="1701590"/>
            <a:ext cx="2507169" cy="6878806"/>
          </a:xfrm>
          <a:custGeom>
            <a:avLst/>
            <a:gdLst>
              <a:gd name="connsiteX0" fmla="*/ 0 w 2507169"/>
              <a:gd name="connsiteY0" fmla="*/ 0 h 6878806"/>
              <a:gd name="connsiteX1" fmla="*/ 476362 w 2507169"/>
              <a:gd name="connsiteY1" fmla="*/ 0 h 6878806"/>
              <a:gd name="connsiteX2" fmla="*/ 902581 w 2507169"/>
              <a:gd name="connsiteY2" fmla="*/ 0 h 6878806"/>
              <a:gd name="connsiteX3" fmla="*/ 1454158 w 2507169"/>
              <a:gd name="connsiteY3" fmla="*/ 0 h 6878806"/>
              <a:gd name="connsiteX4" fmla="*/ 1930520 w 2507169"/>
              <a:gd name="connsiteY4" fmla="*/ 0 h 6878806"/>
              <a:gd name="connsiteX5" fmla="*/ 2507169 w 2507169"/>
              <a:gd name="connsiteY5" fmla="*/ 0 h 6878806"/>
              <a:gd name="connsiteX6" fmla="*/ 2507169 w 2507169"/>
              <a:gd name="connsiteY6" fmla="*/ 710810 h 6878806"/>
              <a:gd name="connsiteX7" fmla="*/ 2507169 w 2507169"/>
              <a:gd name="connsiteY7" fmla="*/ 1284044 h 6878806"/>
              <a:gd name="connsiteX8" fmla="*/ 2507169 w 2507169"/>
              <a:gd name="connsiteY8" fmla="*/ 1857278 h 6878806"/>
              <a:gd name="connsiteX9" fmla="*/ 2507169 w 2507169"/>
              <a:gd name="connsiteY9" fmla="*/ 2292935 h 6878806"/>
              <a:gd name="connsiteX10" fmla="*/ 2507169 w 2507169"/>
              <a:gd name="connsiteY10" fmla="*/ 2728593 h 6878806"/>
              <a:gd name="connsiteX11" fmla="*/ 2507169 w 2507169"/>
              <a:gd name="connsiteY11" fmla="*/ 3301827 h 6878806"/>
              <a:gd name="connsiteX12" fmla="*/ 2507169 w 2507169"/>
              <a:gd name="connsiteY12" fmla="*/ 3943849 h 6878806"/>
              <a:gd name="connsiteX13" fmla="*/ 2507169 w 2507169"/>
              <a:gd name="connsiteY13" fmla="*/ 4310718 h 6878806"/>
              <a:gd name="connsiteX14" fmla="*/ 2507169 w 2507169"/>
              <a:gd name="connsiteY14" fmla="*/ 4883952 h 6878806"/>
              <a:gd name="connsiteX15" fmla="*/ 2507169 w 2507169"/>
              <a:gd name="connsiteY15" fmla="*/ 5457186 h 6878806"/>
              <a:gd name="connsiteX16" fmla="*/ 2507169 w 2507169"/>
              <a:gd name="connsiteY16" fmla="*/ 6030420 h 6878806"/>
              <a:gd name="connsiteX17" fmla="*/ 2507169 w 2507169"/>
              <a:gd name="connsiteY17" fmla="*/ 6878806 h 6878806"/>
              <a:gd name="connsiteX18" fmla="*/ 1980664 w 2507169"/>
              <a:gd name="connsiteY18" fmla="*/ 6878806 h 6878806"/>
              <a:gd name="connsiteX19" fmla="*/ 1554445 w 2507169"/>
              <a:gd name="connsiteY19" fmla="*/ 6878806 h 6878806"/>
              <a:gd name="connsiteX20" fmla="*/ 1103154 w 2507169"/>
              <a:gd name="connsiteY20" fmla="*/ 6878806 h 6878806"/>
              <a:gd name="connsiteX21" fmla="*/ 551577 w 2507169"/>
              <a:gd name="connsiteY21" fmla="*/ 6878806 h 6878806"/>
              <a:gd name="connsiteX22" fmla="*/ 0 w 2507169"/>
              <a:gd name="connsiteY22" fmla="*/ 6878806 h 6878806"/>
              <a:gd name="connsiteX23" fmla="*/ 0 w 2507169"/>
              <a:gd name="connsiteY23" fmla="*/ 6443148 h 6878806"/>
              <a:gd name="connsiteX24" fmla="*/ 0 w 2507169"/>
              <a:gd name="connsiteY24" fmla="*/ 5938703 h 6878806"/>
              <a:gd name="connsiteX25" fmla="*/ 0 w 2507169"/>
              <a:gd name="connsiteY25" fmla="*/ 5571833 h 6878806"/>
              <a:gd name="connsiteX26" fmla="*/ 0 w 2507169"/>
              <a:gd name="connsiteY26" fmla="*/ 5204963 h 6878806"/>
              <a:gd name="connsiteX27" fmla="*/ 0 w 2507169"/>
              <a:gd name="connsiteY27" fmla="*/ 4562941 h 6878806"/>
              <a:gd name="connsiteX28" fmla="*/ 0 w 2507169"/>
              <a:gd name="connsiteY28" fmla="*/ 4127284 h 6878806"/>
              <a:gd name="connsiteX29" fmla="*/ 0 w 2507169"/>
              <a:gd name="connsiteY29" fmla="*/ 3416474 h 6878806"/>
              <a:gd name="connsiteX30" fmla="*/ 0 w 2507169"/>
              <a:gd name="connsiteY30" fmla="*/ 2912028 h 6878806"/>
              <a:gd name="connsiteX31" fmla="*/ 0 w 2507169"/>
              <a:gd name="connsiteY31" fmla="*/ 2545158 h 6878806"/>
              <a:gd name="connsiteX32" fmla="*/ 0 w 2507169"/>
              <a:gd name="connsiteY32" fmla="*/ 1903136 h 6878806"/>
              <a:gd name="connsiteX33" fmla="*/ 0 w 2507169"/>
              <a:gd name="connsiteY33" fmla="*/ 1467479 h 6878806"/>
              <a:gd name="connsiteX34" fmla="*/ 0 w 2507169"/>
              <a:gd name="connsiteY34" fmla="*/ 825457 h 6878806"/>
              <a:gd name="connsiteX35" fmla="*/ 0 w 2507169"/>
              <a:gd name="connsiteY35" fmla="*/ 0 h 68788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2507169" h="6878806" extrusionOk="0">
                <a:moveTo>
                  <a:pt x="0" y="0"/>
                </a:moveTo>
                <a:cubicBezTo>
                  <a:pt x="100200" y="-6169"/>
                  <a:pt x="275883" y="27541"/>
                  <a:pt x="476362" y="0"/>
                </a:cubicBezTo>
                <a:cubicBezTo>
                  <a:pt x="676841" y="-27541"/>
                  <a:pt x="793780" y="35712"/>
                  <a:pt x="902581" y="0"/>
                </a:cubicBezTo>
                <a:cubicBezTo>
                  <a:pt x="1011382" y="-35712"/>
                  <a:pt x="1258345" y="48112"/>
                  <a:pt x="1454158" y="0"/>
                </a:cubicBezTo>
                <a:cubicBezTo>
                  <a:pt x="1649971" y="-48112"/>
                  <a:pt x="1705498" y="250"/>
                  <a:pt x="1930520" y="0"/>
                </a:cubicBezTo>
                <a:cubicBezTo>
                  <a:pt x="2155542" y="-250"/>
                  <a:pt x="2229752" y="7387"/>
                  <a:pt x="2507169" y="0"/>
                </a:cubicBezTo>
                <a:cubicBezTo>
                  <a:pt x="2522476" y="155906"/>
                  <a:pt x="2436941" y="399848"/>
                  <a:pt x="2507169" y="710810"/>
                </a:cubicBezTo>
                <a:cubicBezTo>
                  <a:pt x="2577397" y="1021772"/>
                  <a:pt x="2475648" y="1042775"/>
                  <a:pt x="2507169" y="1284044"/>
                </a:cubicBezTo>
                <a:cubicBezTo>
                  <a:pt x="2538690" y="1525313"/>
                  <a:pt x="2464866" y="1639529"/>
                  <a:pt x="2507169" y="1857278"/>
                </a:cubicBezTo>
                <a:cubicBezTo>
                  <a:pt x="2549472" y="2075027"/>
                  <a:pt x="2504689" y="2093056"/>
                  <a:pt x="2507169" y="2292935"/>
                </a:cubicBezTo>
                <a:cubicBezTo>
                  <a:pt x="2509649" y="2492814"/>
                  <a:pt x="2500113" y="2600789"/>
                  <a:pt x="2507169" y="2728593"/>
                </a:cubicBezTo>
                <a:cubicBezTo>
                  <a:pt x="2514225" y="2856397"/>
                  <a:pt x="2462900" y="3024610"/>
                  <a:pt x="2507169" y="3301827"/>
                </a:cubicBezTo>
                <a:cubicBezTo>
                  <a:pt x="2551438" y="3579044"/>
                  <a:pt x="2460706" y="3796455"/>
                  <a:pt x="2507169" y="3943849"/>
                </a:cubicBezTo>
                <a:cubicBezTo>
                  <a:pt x="2553632" y="4091243"/>
                  <a:pt x="2473856" y="4137437"/>
                  <a:pt x="2507169" y="4310718"/>
                </a:cubicBezTo>
                <a:cubicBezTo>
                  <a:pt x="2540482" y="4483999"/>
                  <a:pt x="2477325" y="4629147"/>
                  <a:pt x="2507169" y="4883952"/>
                </a:cubicBezTo>
                <a:cubicBezTo>
                  <a:pt x="2537013" y="5138757"/>
                  <a:pt x="2469301" y="5239775"/>
                  <a:pt x="2507169" y="5457186"/>
                </a:cubicBezTo>
                <a:cubicBezTo>
                  <a:pt x="2545037" y="5674597"/>
                  <a:pt x="2480221" y="5906305"/>
                  <a:pt x="2507169" y="6030420"/>
                </a:cubicBezTo>
                <a:cubicBezTo>
                  <a:pt x="2534117" y="6154535"/>
                  <a:pt x="2461376" y="6638826"/>
                  <a:pt x="2507169" y="6878806"/>
                </a:cubicBezTo>
                <a:cubicBezTo>
                  <a:pt x="2275833" y="6909371"/>
                  <a:pt x="2102050" y="6860823"/>
                  <a:pt x="1980664" y="6878806"/>
                </a:cubicBezTo>
                <a:cubicBezTo>
                  <a:pt x="1859279" y="6896789"/>
                  <a:pt x="1665463" y="6836240"/>
                  <a:pt x="1554445" y="6878806"/>
                </a:cubicBezTo>
                <a:cubicBezTo>
                  <a:pt x="1443427" y="6921372"/>
                  <a:pt x="1285012" y="6841045"/>
                  <a:pt x="1103154" y="6878806"/>
                </a:cubicBezTo>
                <a:cubicBezTo>
                  <a:pt x="921296" y="6916567"/>
                  <a:pt x="689498" y="6855865"/>
                  <a:pt x="551577" y="6878806"/>
                </a:cubicBezTo>
                <a:cubicBezTo>
                  <a:pt x="413656" y="6901747"/>
                  <a:pt x="166561" y="6843749"/>
                  <a:pt x="0" y="6878806"/>
                </a:cubicBezTo>
                <a:cubicBezTo>
                  <a:pt x="-6603" y="6777661"/>
                  <a:pt x="44806" y="6547598"/>
                  <a:pt x="0" y="6443148"/>
                </a:cubicBezTo>
                <a:cubicBezTo>
                  <a:pt x="-44806" y="6338698"/>
                  <a:pt x="25922" y="6188946"/>
                  <a:pt x="0" y="5938703"/>
                </a:cubicBezTo>
                <a:cubicBezTo>
                  <a:pt x="-25922" y="5688460"/>
                  <a:pt x="11287" y="5743140"/>
                  <a:pt x="0" y="5571833"/>
                </a:cubicBezTo>
                <a:cubicBezTo>
                  <a:pt x="-11287" y="5400526"/>
                  <a:pt x="37899" y="5298043"/>
                  <a:pt x="0" y="5204963"/>
                </a:cubicBezTo>
                <a:cubicBezTo>
                  <a:pt x="-37899" y="5111883"/>
                  <a:pt x="70799" y="4795625"/>
                  <a:pt x="0" y="4562941"/>
                </a:cubicBezTo>
                <a:cubicBezTo>
                  <a:pt x="-70799" y="4330257"/>
                  <a:pt x="23090" y="4301881"/>
                  <a:pt x="0" y="4127284"/>
                </a:cubicBezTo>
                <a:cubicBezTo>
                  <a:pt x="-23090" y="3952687"/>
                  <a:pt x="10728" y="3662870"/>
                  <a:pt x="0" y="3416474"/>
                </a:cubicBezTo>
                <a:cubicBezTo>
                  <a:pt x="-10728" y="3170078"/>
                  <a:pt x="28620" y="3053622"/>
                  <a:pt x="0" y="2912028"/>
                </a:cubicBezTo>
                <a:cubicBezTo>
                  <a:pt x="-28620" y="2770434"/>
                  <a:pt x="36530" y="2675457"/>
                  <a:pt x="0" y="2545158"/>
                </a:cubicBezTo>
                <a:cubicBezTo>
                  <a:pt x="-36530" y="2414859"/>
                  <a:pt x="73047" y="2064147"/>
                  <a:pt x="0" y="1903136"/>
                </a:cubicBezTo>
                <a:cubicBezTo>
                  <a:pt x="-73047" y="1742125"/>
                  <a:pt x="16013" y="1581240"/>
                  <a:pt x="0" y="1467479"/>
                </a:cubicBezTo>
                <a:cubicBezTo>
                  <a:pt x="-16013" y="1353718"/>
                  <a:pt x="30746" y="1102325"/>
                  <a:pt x="0" y="825457"/>
                </a:cubicBezTo>
                <a:cubicBezTo>
                  <a:pt x="-30746" y="548589"/>
                  <a:pt x="42193" y="244338"/>
                  <a:pt x="0" y="0"/>
                </a:cubicBezTo>
                <a:close/>
              </a:path>
            </a:pathLst>
          </a:custGeom>
          <a:noFill/>
          <a:ln w="38100">
            <a:solidFill>
              <a:srgbClr val="74C1ED"/>
            </a:solidFill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2300" dirty="0">
                <a:solidFill>
                  <a:srgbClr val="74C1ED"/>
                </a:solidFill>
                <a:latin typeface="Kristen ITC" panose="03050502040202030202" pitchFamily="66" charset="77"/>
              </a:rPr>
              <a:t>Dear student,</a:t>
            </a:r>
          </a:p>
          <a:p>
            <a:r>
              <a:rPr lang="en-US" dirty="0">
                <a:latin typeface="Kristen ITC"/>
              </a:rPr>
              <a:t>   </a:t>
            </a:r>
            <a:r>
              <a:rPr lang="en-US" sz="1600" dirty="0">
                <a:latin typeface="Kristen ITC"/>
              </a:rPr>
              <a:t>Welcome to 5</a:t>
            </a:r>
            <a:r>
              <a:rPr lang="en-US" sz="1600" baseline="30000" dirty="0">
                <a:latin typeface="Kristen ITC"/>
              </a:rPr>
              <a:t>th </a:t>
            </a:r>
            <a:r>
              <a:rPr lang="en-US" sz="1600" dirty="0">
                <a:latin typeface="Kristen ITC"/>
              </a:rPr>
              <a:t>grade! We are going to have the best year by learning a lot of new skills, making new friends, and having fun!  I am so excited to have you in my classroom this year.  I can't wait to watch you grow and become part of our family.  It won't always be easy, but that's the part that helps you become better.  We are a team! Work hard, stay positive, give me your best, and get ready to learn!</a:t>
            </a:r>
            <a:endParaRPr lang="en-US" sz="1600" dirty="0">
              <a:latin typeface="Kristen ITC"/>
              <a:ea typeface="+mn-lt"/>
              <a:cs typeface="+mn-lt"/>
            </a:endParaRPr>
          </a:p>
          <a:p>
            <a:endParaRPr lang="en-US" sz="1600" dirty="0">
              <a:latin typeface="Kristen ITC" panose="03050502040202030202" pitchFamily="66" charset="77"/>
            </a:endParaRPr>
          </a:p>
          <a:p>
            <a:r>
              <a:rPr lang="en-US" sz="1600" dirty="0">
                <a:latin typeface="Kristen ITC"/>
              </a:rPr>
              <a:t>                       Love,</a:t>
            </a:r>
          </a:p>
          <a:p>
            <a:r>
              <a:rPr lang="en-US" sz="1600" dirty="0">
                <a:latin typeface="Kristen ITC"/>
              </a:rPr>
              <a:t>                Mrs. Engberg</a:t>
            </a:r>
          </a:p>
          <a:p>
            <a:endParaRPr lang="en-US" sz="1600" dirty="0">
              <a:latin typeface="Kristen ITC" panose="03050502040202030202" pitchFamily="66" charset="77"/>
            </a:endParaRPr>
          </a:p>
          <a:p>
            <a:endParaRPr lang="en-US" sz="1600" u="sng" dirty="0">
              <a:latin typeface="Kristen ITC" panose="03050502040202030202" pitchFamily="66" charset="77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423D429-91C2-E946-9563-490396FF6015}"/>
              </a:ext>
            </a:extLst>
          </p:cNvPr>
          <p:cNvSpPr txBox="1"/>
          <p:nvPr/>
        </p:nvSpPr>
        <p:spPr>
          <a:xfrm>
            <a:off x="114205" y="1701590"/>
            <a:ext cx="4637057" cy="4431983"/>
          </a:xfrm>
          <a:custGeom>
            <a:avLst/>
            <a:gdLst>
              <a:gd name="connsiteX0" fmla="*/ 0 w 4637057"/>
              <a:gd name="connsiteY0" fmla="*/ 0 h 4431983"/>
              <a:gd name="connsiteX1" fmla="*/ 533262 w 4637057"/>
              <a:gd name="connsiteY1" fmla="*/ 0 h 4431983"/>
              <a:gd name="connsiteX2" fmla="*/ 973782 w 4637057"/>
              <a:gd name="connsiteY2" fmla="*/ 0 h 4431983"/>
              <a:gd name="connsiteX3" fmla="*/ 1646155 w 4637057"/>
              <a:gd name="connsiteY3" fmla="*/ 0 h 4431983"/>
              <a:gd name="connsiteX4" fmla="*/ 2179417 w 4637057"/>
              <a:gd name="connsiteY4" fmla="*/ 0 h 4431983"/>
              <a:gd name="connsiteX5" fmla="*/ 2712678 w 4637057"/>
              <a:gd name="connsiteY5" fmla="*/ 0 h 4431983"/>
              <a:gd name="connsiteX6" fmla="*/ 3385052 w 4637057"/>
              <a:gd name="connsiteY6" fmla="*/ 0 h 4431983"/>
              <a:gd name="connsiteX7" fmla="*/ 3871943 w 4637057"/>
              <a:gd name="connsiteY7" fmla="*/ 0 h 4431983"/>
              <a:gd name="connsiteX8" fmla="*/ 4637057 w 4637057"/>
              <a:gd name="connsiteY8" fmla="*/ 0 h 4431983"/>
              <a:gd name="connsiteX9" fmla="*/ 4637057 w 4637057"/>
              <a:gd name="connsiteY9" fmla="*/ 642638 h 4431983"/>
              <a:gd name="connsiteX10" fmla="*/ 4637057 w 4637057"/>
              <a:gd name="connsiteY10" fmla="*/ 1107996 h 4431983"/>
              <a:gd name="connsiteX11" fmla="*/ 4637057 w 4637057"/>
              <a:gd name="connsiteY11" fmla="*/ 1661994 h 4431983"/>
              <a:gd name="connsiteX12" fmla="*/ 4637057 w 4637057"/>
              <a:gd name="connsiteY12" fmla="*/ 2260311 h 4431983"/>
              <a:gd name="connsiteX13" fmla="*/ 4637057 w 4637057"/>
              <a:gd name="connsiteY13" fmla="*/ 2681350 h 4431983"/>
              <a:gd name="connsiteX14" fmla="*/ 4637057 w 4637057"/>
              <a:gd name="connsiteY14" fmla="*/ 3235348 h 4431983"/>
              <a:gd name="connsiteX15" fmla="*/ 4637057 w 4637057"/>
              <a:gd name="connsiteY15" fmla="*/ 3789345 h 4431983"/>
              <a:gd name="connsiteX16" fmla="*/ 4637057 w 4637057"/>
              <a:gd name="connsiteY16" fmla="*/ 4431983 h 4431983"/>
              <a:gd name="connsiteX17" fmla="*/ 4011054 w 4637057"/>
              <a:gd name="connsiteY17" fmla="*/ 4431983 h 4431983"/>
              <a:gd name="connsiteX18" fmla="*/ 3431422 w 4637057"/>
              <a:gd name="connsiteY18" fmla="*/ 4431983 h 4431983"/>
              <a:gd name="connsiteX19" fmla="*/ 2990902 w 4637057"/>
              <a:gd name="connsiteY19" fmla="*/ 4431983 h 4431983"/>
              <a:gd name="connsiteX20" fmla="*/ 2504011 w 4637057"/>
              <a:gd name="connsiteY20" fmla="*/ 4431983 h 4431983"/>
              <a:gd name="connsiteX21" fmla="*/ 1831638 w 4637057"/>
              <a:gd name="connsiteY21" fmla="*/ 4431983 h 4431983"/>
              <a:gd name="connsiteX22" fmla="*/ 1252005 w 4637057"/>
              <a:gd name="connsiteY22" fmla="*/ 4431983 h 4431983"/>
              <a:gd name="connsiteX23" fmla="*/ 765114 w 4637057"/>
              <a:gd name="connsiteY23" fmla="*/ 4431983 h 4431983"/>
              <a:gd name="connsiteX24" fmla="*/ 0 w 4637057"/>
              <a:gd name="connsiteY24" fmla="*/ 4431983 h 4431983"/>
              <a:gd name="connsiteX25" fmla="*/ 0 w 4637057"/>
              <a:gd name="connsiteY25" fmla="*/ 4010945 h 4431983"/>
              <a:gd name="connsiteX26" fmla="*/ 0 w 4637057"/>
              <a:gd name="connsiteY26" fmla="*/ 3589906 h 4431983"/>
              <a:gd name="connsiteX27" fmla="*/ 0 w 4637057"/>
              <a:gd name="connsiteY27" fmla="*/ 2991589 h 4431983"/>
              <a:gd name="connsiteX28" fmla="*/ 0 w 4637057"/>
              <a:gd name="connsiteY28" fmla="*/ 2526230 h 4431983"/>
              <a:gd name="connsiteX29" fmla="*/ 0 w 4637057"/>
              <a:gd name="connsiteY29" fmla="*/ 1883593 h 4431983"/>
              <a:gd name="connsiteX30" fmla="*/ 0 w 4637057"/>
              <a:gd name="connsiteY30" fmla="*/ 1373915 h 4431983"/>
              <a:gd name="connsiteX31" fmla="*/ 0 w 4637057"/>
              <a:gd name="connsiteY31" fmla="*/ 952876 h 4431983"/>
              <a:gd name="connsiteX32" fmla="*/ 0 w 4637057"/>
              <a:gd name="connsiteY32" fmla="*/ 0 h 44319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4637057" h="4431983" extrusionOk="0">
                <a:moveTo>
                  <a:pt x="0" y="0"/>
                </a:moveTo>
                <a:cubicBezTo>
                  <a:pt x="174397" y="-36983"/>
                  <a:pt x="418989" y="30245"/>
                  <a:pt x="533262" y="0"/>
                </a:cubicBezTo>
                <a:cubicBezTo>
                  <a:pt x="647535" y="-30245"/>
                  <a:pt x="774525" y="7471"/>
                  <a:pt x="973782" y="0"/>
                </a:cubicBezTo>
                <a:cubicBezTo>
                  <a:pt x="1173039" y="-7471"/>
                  <a:pt x="1427883" y="68459"/>
                  <a:pt x="1646155" y="0"/>
                </a:cubicBezTo>
                <a:cubicBezTo>
                  <a:pt x="1864427" y="-68459"/>
                  <a:pt x="1938857" y="3243"/>
                  <a:pt x="2179417" y="0"/>
                </a:cubicBezTo>
                <a:cubicBezTo>
                  <a:pt x="2419977" y="-3243"/>
                  <a:pt x="2515716" y="16475"/>
                  <a:pt x="2712678" y="0"/>
                </a:cubicBezTo>
                <a:cubicBezTo>
                  <a:pt x="2909640" y="-16475"/>
                  <a:pt x="3170201" y="65690"/>
                  <a:pt x="3385052" y="0"/>
                </a:cubicBezTo>
                <a:cubicBezTo>
                  <a:pt x="3599903" y="-65690"/>
                  <a:pt x="3647755" y="9163"/>
                  <a:pt x="3871943" y="0"/>
                </a:cubicBezTo>
                <a:cubicBezTo>
                  <a:pt x="4096131" y="-9163"/>
                  <a:pt x="4329419" y="1877"/>
                  <a:pt x="4637057" y="0"/>
                </a:cubicBezTo>
                <a:cubicBezTo>
                  <a:pt x="4692355" y="251527"/>
                  <a:pt x="4565423" y="323163"/>
                  <a:pt x="4637057" y="642638"/>
                </a:cubicBezTo>
                <a:cubicBezTo>
                  <a:pt x="4708691" y="962113"/>
                  <a:pt x="4598670" y="914755"/>
                  <a:pt x="4637057" y="1107996"/>
                </a:cubicBezTo>
                <a:cubicBezTo>
                  <a:pt x="4675444" y="1301237"/>
                  <a:pt x="4594267" y="1470911"/>
                  <a:pt x="4637057" y="1661994"/>
                </a:cubicBezTo>
                <a:cubicBezTo>
                  <a:pt x="4679847" y="1853077"/>
                  <a:pt x="4605330" y="2021429"/>
                  <a:pt x="4637057" y="2260311"/>
                </a:cubicBezTo>
                <a:cubicBezTo>
                  <a:pt x="4668784" y="2499193"/>
                  <a:pt x="4606996" y="2482343"/>
                  <a:pt x="4637057" y="2681350"/>
                </a:cubicBezTo>
                <a:cubicBezTo>
                  <a:pt x="4667118" y="2880357"/>
                  <a:pt x="4596775" y="2990981"/>
                  <a:pt x="4637057" y="3235348"/>
                </a:cubicBezTo>
                <a:cubicBezTo>
                  <a:pt x="4677339" y="3479715"/>
                  <a:pt x="4619360" y="3590519"/>
                  <a:pt x="4637057" y="3789345"/>
                </a:cubicBezTo>
                <a:cubicBezTo>
                  <a:pt x="4654754" y="3988171"/>
                  <a:pt x="4626720" y="4275590"/>
                  <a:pt x="4637057" y="4431983"/>
                </a:cubicBezTo>
                <a:cubicBezTo>
                  <a:pt x="4468459" y="4459245"/>
                  <a:pt x="4262790" y="4429319"/>
                  <a:pt x="4011054" y="4431983"/>
                </a:cubicBezTo>
                <a:cubicBezTo>
                  <a:pt x="3759318" y="4434647"/>
                  <a:pt x="3672799" y="4395322"/>
                  <a:pt x="3431422" y="4431983"/>
                </a:cubicBezTo>
                <a:cubicBezTo>
                  <a:pt x="3190045" y="4468644"/>
                  <a:pt x="3130242" y="4403769"/>
                  <a:pt x="2990902" y="4431983"/>
                </a:cubicBezTo>
                <a:cubicBezTo>
                  <a:pt x="2851562" y="4460197"/>
                  <a:pt x="2639503" y="4396875"/>
                  <a:pt x="2504011" y="4431983"/>
                </a:cubicBezTo>
                <a:cubicBezTo>
                  <a:pt x="2368519" y="4467091"/>
                  <a:pt x="2046427" y="4413906"/>
                  <a:pt x="1831638" y="4431983"/>
                </a:cubicBezTo>
                <a:cubicBezTo>
                  <a:pt x="1616849" y="4450060"/>
                  <a:pt x="1411228" y="4407238"/>
                  <a:pt x="1252005" y="4431983"/>
                </a:cubicBezTo>
                <a:cubicBezTo>
                  <a:pt x="1092782" y="4456728"/>
                  <a:pt x="946585" y="4429752"/>
                  <a:pt x="765114" y="4431983"/>
                </a:cubicBezTo>
                <a:cubicBezTo>
                  <a:pt x="583643" y="4434214"/>
                  <a:pt x="343635" y="4412921"/>
                  <a:pt x="0" y="4431983"/>
                </a:cubicBezTo>
                <a:cubicBezTo>
                  <a:pt x="-18548" y="4325750"/>
                  <a:pt x="22019" y="4110647"/>
                  <a:pt x="0" y="4010945"/>
                </a:cubicBezTo>
                <a:cubicBezTo>
                  <a:pt x="-22019" y="3911243"/>
                  <a:pt x="16826" y="3789510"/>
                  <a:pt x="0" y="3589906"/>
                </a:cubicBezTo>
                <a:cubicBezTo>
                  <a:pt x="-16826" y="3390302"/>
                  <a:pt x="47726" y="3176988"/>
                  <a:pt x="0" y="2991589"/>
                </a:cubicBezTo>
                <a:cubicBezTo>
                  <a:pt x="-47726" y="2806190"/>
                  <a:pt x="13205" y="2696465"/>
                  <a:pt x="0" y="2526230"/>
                </a:cubicBezTo>
                <a:cubicBezTo>
                  <a:pt x="-13205" y="2355995"/>
                  <a:pt x="22425" y="2066288"/>
                  <a:pt x="0" y="1883593"/>
                </a:cubicBezTo>
                <a:cubicBezTo>
                  <a:pt x="-22425" y="1700898"/>
                  <a:pt x="52280" y="1485786"/>
                  <a:pt x="0" y="1373915"/>
                </a:cubicBezTo>
                <a:cubicBezTo>
                  <a:pt x="-52280" y="1262044"/>
                  <a:pt x="9089" y="1122485"/>
                  <a:pt x="0" y="952876"/>
                </a:cubicBezTo>
                <a:cubicBezTo>
                  <a:pt x="-9089" y="783267"/>
                  <a:pt x="33075" y="421863"/>
                  <a:pt x="0" y="0"/>
                </a:cubicBezTo>
                <a:close/>
              </a:path>
            </a:pathLst>
          </a:custGeom>
          <a:noFill/>
          <a:ln w="38100">
            <a:solidFill>
              <a:srgbClr val="EC84A7"/>
            </a:solidFill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2400" dirty="0">
                <a:solidFill>
                  <a:srgbClr val="EC84A7"/>
                </a:solidFill>
                <a:latin typeface="Kristen ITC" panose="03050502040202030202" pitchFamily="66" charset="77"/>
              </a:rPr>
              <a:t>About Me</a:t>
            </a:r>
          </a:p>
          <a:p>
            <a:r>
              <a:rPr lang="en-US" dirty="0"/>
              <a:t>	</a:t>
            </a:r>
            <a:r>
              <a:rPr lang="en-US" sz="1600" dirty="0">
                <a:latin typeface="Kristen ITC"/>
              </a:rPr>
              <a:t>My name is Holly Engberg, and I am excited about being your child’s  5th grade teacher this year at Lewisburg Intermediate. I will be teaching your child all subjects. I have been happily married for a little over 14 years to my husband, John Engberg.  We share three daughters…12 year old, Jenna, 8 year old, Josie Kate, and 4 year old, Julianna. Our children are a true joy!  God, my family, and my job are extremely important to me. God has truly blessed my life, and I am grateful. Teaching children is my passion and God given gift.</a:t>
            </a:r>
          </a:p>
          <a:p>
            <a:br>
              <a:rPr lang="en-US" sz="2400" dirty="0"/>
            </a:br>
            <a:endParaRPr lang="en-US" sz="2400" dirty="0">
              <a:solidFill>
                <a:srgbClr val="EC84A7"/>
              </a:solidFill>
              <a:latin typeface="Kristen ITC" panose="03050502040202030202" pitchFamily="66" charset="77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B5D7F11-BE3E-D844-A32B-AAE18A77F6F3}"/>
              </a:ext>
            </a:extLst>
          </p:cNvPr>
          <p:cNvSpPr txBox="1"/>
          <p:nvPr/>
        </p:nvSpPr>
        <p:spPr>
          <a:xfrm>
            <a:off x="108682" y="5865249"/>
            <a:ext cx="4600842" cy="3077766"/>
          </a:xfrm>
          <a:custGeom>
            <a:avLst/>
            <a:gdLst>
              <a:gd name="connsiteX0" fmla="*/ 0 w 4600842"/>
              <a:gd name="connsiteY0" fmla="*/ 0 h 3077766"/>
              <a:gd name="connsiteX1" fmla="*/ 529097 w 4600842"/>
              <a:gd name="connsiteY1" fmla="*/ 0 h 3077766"/>
              <a:gd name="connsiteX2" fmla="*/ 966177 w 4600842"/>
              <a:gd name="connsiteY2" fmla="*/ 0 h 3077766"/>
              <a:gd name="connsiteX3" fmla="*/ 1633299 w 4600842"/>
              <a:gd name="connsiteY3" fmla="*/ 0 h 3077766"/>
              <a:gd name="connsiteX4" fmla="*/ 2162396 w 4600842"/>
              <a:gd name="connsiteY4" fmla="*/ 0 h 3077766"/>
              <a:gd name="connsiteX5" fmla="*/ 2691493 w 4600842"/>
              <a:gd name="connsiteY5" fmla="*/ 0 h 3077766"/>
              <a:gd name="connsiteX6" fmla="*/ 3358615 w 4600842"/>
              <a:gd name="connsiteY6" fmla="*/ 0 h 3077766"/>
              <a:gd name="connsiteX7" fmla="*/ 3841703 w 4600842"/>
              <a:gd name="connsiteY7" fmla="*/ 0 h 3077766"/>
              <a:gd name="connsiteX8" fmla="*/ 4600842 w 4600842"/>
              <a:gd name="connsiteY8" fmla="*/ 0 h 3077766"/>
              <a:gd name="connsiteX9" fmla="*/ 4600842 w 4600842"/>
              <a:gd name="connsiteY9" fmla="*/ 574516 h 3077766"/>
              <a:gd name="connsiteX10" fmla="*/ 4600842 w 4600842"/>
              <a:gd name="connsiteY10" fmla="*/ 1025922 h 3077766"/>
              <a:gd name="connsiteX11" fmla="*/ 4600842 w 4600842"/>
              <a:gd name="connsiteY11" fmla="*/ 1538883 h 3077766"/>
              <a:gd name="connsiteX12" fmla="*/ 4600842 w 4600842"/>
              <a:gd name="connsiteY12" fmla="*/ 2082622 h 3077766"/>
              <a:gd name="connsiteX13" fmla="*/ 4600842 w 4600842"/>
              <a:gd name="connsiteY13" fmla="*/ 2503250 h 3077766"/>
              <a:gd name="connsiteX14" fmla="*/ 4600842 w 4600842"/>
              <a:gd name="connsiteY14" fmla="*/ 3077766 h 3077766"/>
              <a:gd name="connsiteX15" fmla="*/ 4025737 w 4600842"/>
              <a:gd name="connsiteY15" fmla="*/ 3077766 h 3077766"/>
              <a:gd name="connsiteX16" fmla="*/ 3450632 w 4600842"/>
              <a:gd name="connsiteY16" fmla="*/ 3077766 h 3077766"/>
              <a:gd name="connsiteX17" fmla="*/ 2783509 w 4600842"/>
              <a:gd name="connsiteY17" fmla="*/ 3077766 h 3077766"/>
              <a:gd name="connsiteX18" fmla="*/ 2208404 w 4600842"/>
              <a:gd name="connsiteY18" fmla="*/ 3077766 h 3077766"/>
              <a:gd name="connsiteX19" fmla="*/ 1771324 w 4600842"/>
              <a:gd name="connsiteY19" fmla="*/ 3077766 h 3077766"/>
              <a:gd name="connsiteX20" fmla="*/ 1288236 w 4600842"/>
              <a:gd name="connsiteY20" fmla="*/ 3077766 h 3077766"/>
              <a:gd name="connsiteX21" fmla="*/ 621114 w 4600842"/>
              <a:gd name="connsiteY21" fmla="*/ 3077766 h 3077766"/>
              <a:gd name="connsiteX22" fmla="*/ 0 w 4600842"/>
              <a:gd name="connsiteY22" fmla="*/ 3077766 h 3077766"/>
              <a:gd name="connsiteX23" fmla="*/ 0 w 4600842"/>
              <a:gd name="connsiteY23" fmla="*/ 2626360 h 3077766"/>
              <a:gd name="connsiteX24" fmla="*/ 0 w 4600842"/>
              <a:gd name="connsiteY24" fmla="*/ 2144177 h 3077766"/>
              <a:gd name="connsiteX25" fmla="*/ 0 w 4600842"/>
              <a:gd name="connsiteY25" fmla="*/ 1723549 h 3077766"/>
              <a:gd name="connsiteX26" fmla="*/ 0 w 4600842"/>
              <a:gd name="connsiteY26" fmla="*/ 1302921 h 3077766"/>
              <a:gd name="connsiteX27" fmla="*/ 0 w 4600842"/>
              <a:gd name="connsiteY27" fmla="*/ 759182 h 3077766"/>
              <a:gd name="connsiteX28" fmla="*/ 0 w 4600842"/>
              <a:gd name="connsiteY28" fmla="*/ 0 h 30777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4600842" h="3077766" extrusionOk="0">
                <a:moveTo>
                  <a:pt x="0" y="0"/>
                </a:moveTo>
                <a:cubicBezTo>
                  <a:pt x="235878" y="-41584"/>
                  <a:pt x="357191" y="34152"/>
                  <a:pt x="529097" y="0"/>
                </a:cubicBezTo>
                <a:cubicBezTo>
                  <a:pt x="701003" y="-34152"/>
                  <a:pt x="849930" y="42511"/>
                  <a:pt x="966177" y="0"/>
                </a:cubicBezTo>
                <a:cubicBezTo>
                  <a:pt x="1082424" y="-42511"/>
                  <a:pt x="1362773" y="3248"/>
                  <a:pt x="1633299" y="0"/>
                </a:cubicBezTo>
                <a:cubicBezTo>
                  <a:pt x="1903825" y="-3248"/>
                  <a:pt x="2025824" y="23217"/>
                  <a:pt x="2162396" y="0"/>
                </a:cubicBezTo>
                <a:cubicBezTo>
                  <a:pt x="2298968" y="-23217"/>
                  <a:pt x="2535001" y="12448"/>
                  <a:pt x="2691493" y="0"/>
                </a:cubicBezTo>
                <a:cubicBezTo>
                  <a:pt x="2847985" y="-12448"/>
                  <a:pt x="3188963" y="37061"/>
                  <a:pt x="3358615" y="0"/>
                </a:cubicBezTo>
                <a:cubicBezTo>
                  <a:pt x="3528267" y="-37061"/>
                  <a:pt x="3713579" y="24906"/>
                  <a:pt x="3841703" y="0"/>
                </a:cubicBezTo>
                <a:cubicBezTo>
                  <a:pt x="3969827" y="-24906"/>
                  <a:pt x="4338940" y="19689"/>
                  <a:pt x="4600842" y="0"/>
                </a:cubicBezTo>
                <a:cubicBezTo>
                  <a:pt x="4655980" y="240983"/>
                  <a:pt x="4591811" y="347464"/>
                  <a:pt x="4600842" y="574516"/>
                </a:cubicBezTo>
                <a:cubicBezTo>
                  <a:pt x="4609873" y="801568"/>
                  <a:pt x="4588729" y="886049"/>
                  <a:pt x="4600842" y="1025922"/>
                </a:cubicBezTo>
                <a:cubicBezTo>
                  <a:pt x="4612955" y="1165795"/>
                  <a:pt x="4542997" y="1416780"/>
                  <a:pt x="4600842" y="1538883"/>
                </a:cubicBezTo>
                <a:cubicBezTo>
                  <a:pt x="4658687" y="1660986"/>
                  <a:pt x="4568737" y="1948816"/>
                  <a:pt x="4600842" y="2082622"/>
                </a:cubicBezTo>
                <a:cubicBezTo>
                  <a:pt x="4632947" y="2216428"/>
                  <a:pt x="4563956" y="2316641"/>
                  <a:pt x="4600842" y="2503250"/>
                </a:cubicBezTo>
                <a:cubicBezTo>
                  <a:pt x="4637728" y="2689859"/>
                  <a:pt x="4538942" y="2855122"/>
                  <a:pt x="4600842" y="3077766"/>
                </a:cubicBezTo>
                <a:cubicBezTo>
                  <a:pt x="4410900" y="3089437"/>
                  <a:pt x="4171675" y="3044187"/>
                  <a:pt x="4025737" y="3077766"/>
                </a:cubicBezTo>
                <a:cubicBezTo>
                  <a:pt x="3879800" y="3111345"/>
                  <a:pt x="3700930" y="3025094"/>
                  <a:pt x="3450632" y="3077766"/>
                </a:cubicBezTo>
                <a:cubicBezTo>
                  <a:pt x="3200335" y="3130438"/>
                  <a:pt x="2961494" y="3002737"/>
                  <a:pt x="2783509" y="3077766"/>
                </a:cubicBezTo>
                <a:cubicBezTo>
                  <a:pt x="2605524" y="3152795"/>
                  <a:pt x="2418610" y="3072515"/>
                  <a:pt x="2208404" y="3077766"/>
                </a:cubicBezTo>
                <a:cubicBezTo>
                  <a:pt x="1998199" y="3083017"/>
                  <a:pt x="1900708" y="3056646"/>
                  <a:pt x="1771324" y="3077766"/>
                </a:cubicBezTo>
                <a:cubicBezTo>
                  <a:pt x="1641940" y="3098886"/>
                  <a:pt x="1427913" y="3063629"/>
                  <a:pt x="1288236" y="3077766"/>
                </a:cubicBezTo>
                <a:cubicBezTo>
                  <a:pt x="1148559" y="3091903"/>
                  <a:pt x="758354" y="3048641"/>
                  <a:pt x="621114" y="3077766"/>
                </a:cubicBezTo>
                <a:cubicBezTo>
                  <a:pt x="483874" y="3106891"/>
                  <a:pt x="259378" y="3055827"/>
                  <a:pt x="0" y="3077766"/>
                </a:cubicBezTo>
                <a:cubicBezTo>
                  <a:pt x="-44399" y="2931813"/>
                  <a:pt x="44398" y="2832073"/>
                  <a:pt x="0" y="2626360"/>
                </a:cubicBezTo>
                <a:cubicBezTo>
                  <a:pt x="-44398" y="2420647"/>
                  <a:pt x="43960" y="2375410"/>
                  <a:pt x="0" y="2144177"/>
                </a:cubicBezTo>
                <a:cubicBezTo>
                  <a:pt x="-43960" y="1912944"/>
                  <a:pt x="31202" y="1827205"/>
                  <a:pt x="0" y="1723549"/>
                </a:cubicBezTo>
                <a:cubicBezTo>
                  <a:pt x="-31202" y="1619893"/>
                  <a:pt x="30611" y="1473309"/>
                  <a:pt x="0" y="1302921"/>
                </a:cubicBezTo>
                <a:cubicBezTo>
                  <a:pt x="-30611" y="1132533"/>
                  <a:pt x="2505" y="902271"/>
                  <a:pt x="0" y="759182"/>
                </a:cubicBezTo>
                <a:cubicBezTo>
                  <a:pt x="-2505" y="616093"/>
                  <a:pt x="32039" y="217971"/>
                  <a:pt x="0" y="0"/>
                </a:cubicBezTo>
                <a:close/>
              </a:path>
            </a:pathLst>
          </a:custGeom>
          <a:noFill/>
          <a:ln w="38100">
            <a:solidFill>
              <a:srgbClr val="F4AB85"/>
            </a:solidFill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dirty="0">
                <a:solidFill>
                  <a:srgbClr val="F4AB85"/>
                </a:solidFill>
                <a:latin typeface="Kristen ITC" panose="03050502040202030202" pitchFamily="66" charset="77"/>
              </a:rPr>
              <a:t>This and That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en-US" sz="1600" dirty="0">
                <a:latin typeface="Kristen ITC"/>
              </a:rPr>
              <a:t>Graded paper folders will be sent home every Thursday or every other Thursday. Please sign and return the folder by Monday of the following week.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en-US" sz="1600" dirty="0">
                <a:latin typeface="Kristen ITC" panose="03050502040202030202" pitchFamily="66" charset="77"/>
              </a:rPr>
              <a:t>My email address is </a:t>
            </a:r>
            <a:r>
              <a:rPr lang="en-US" sz="1600" dirty="0">
                <a:latin typeface="Kristen ITC" panose="03050502040202030202" pitchFamily="66" charset="77"/>
                <a:hlinkClick r:id="rId2"/>
              </a:rPr>
              <a:t>holly.engberg@dcsms.org</a:t>
            </a:r>
            <a:endParaRPr lang="en-US" sz="1600" dirty="0">
              <a:latin typeface="Kristen ITC" panose="03050502040202030202" pitchFamily="66" charset="77"/>
            </a:endParaRPr>
          </a:p>
          <a:p>
            <a:pPr marL="285750" indent="-285750">
              <a:buFont typeface="Wingdings" pitchFamily="2" charset="2"/>
              <a:buChar char="v"/>
            </a:pPr>
            <a:r>
              <a:rPr lang="en-US" sz="1600" dirty="0">
                <a:latin typeface="Kristen ITC"/>
              </a:rPr>
              <a:t>Breakfast/Lunch are FREE for all students!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en-US" sz="1600" dirty="0">
                <a:latin typeface="Kristen ITC" panose="03050502040202030202" pitchFamily="66" charset="77"/>
              </a:rPr>
              <a:t>You may bring a water bottle (water only). </a:t>
            </a:r>
          </a:p>
          <a:p>
            <a:endParaRPr lang="en-US" sz="1600" dirty="0">
              <a:latin typeface="Kristen ITC" panose="03050502040202030202" pitchFamily="66" charset="77"/>
            </a:endParaRPr>
          </a:p>
          <a:p>
            <a:endParaRPr lang="en-US" sz="1600" dirty="0">
              <a:latin typeface="Kristen ITC" panose="03050502040202030202" pitchFamily="66" charset="77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3785" y="7681828"/>
            <a:ext cx="2243285" cy="22432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91700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37753B7-EED4-D34C-8A74-228B7F3E6467}"/>
              </a:ext>
            </a:extLst>
          </p:cNvPr>
          <p:cNvSpPr txBox="1"/>
          <p:nvPr/>
        </p:nvSpPr>
        <p:spPr>
          <a:xfrm rot="21262326">
            <a:off x="277206" y="815354"/>
            <a:ext cx="4517136" cy="769441"/>
          </a:xfrm>
          <a:prstGeom prst="rect">
            <a:avLst/>
          </a:prstGeom>
          <a:noFill/>
        </p:spPr>
        <p:txBody>
          <a:bodyPr wrap="square" rtlCol="0">
            <a:prstTxWarp prst="textDoubleWave1">
              <a:avLst/>
            </a:prstTxWarp>
            <a:spAutoFit/>
          </a:bodyPr>
          <a:lstStyle/>
          <a:p>
            <a:r>
              <a:rPr lang="en-US" sz="3600" b="1" dirty="0">
                <a:latin typeface="Banks Script" panose="02000506000000020004" pitchFamily="2" charset="0"/>
                <a:ea typeface="Airplanes in the Night Sky" pitchFamily="2" charset="0"/>
                <a:cs typeface="Times New Roman" panose="02020603050405020304" pitchFamily="18" charset="0"/>
              </a:rPr>
              <a:t>Mrs. Engberg  </a:t>
            </a:r>
            <a:r>
              <a:rPr lang="en-US" sz="3600" b="1" dirty="0">
                <a:latin typeface="Kristen ITC" panose="03050502040202030202" pitchFamily="66" charset="77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2800" b="1" dirty="0">
              <a:latin typeface="Kristen ITC" panose="03050502040202030202" pitchFamily="66" charset="77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ext Box 1">
            <a:extLst>
              <a:ext uri="{FF2B5EF4-FFF2-40B4-BE49-F238E27FC236}">
                <a16:creationId xmlns:a16="http://schemas.microsoft.com/office/drawing/2014/main" id="{FBED8058-2764-6440-8209-C82A9C3D32CB}"/>
              </a:ext>
            </a:extLst>
          </p:cNvPr>
          <p:cNvSpPr txBox="1"/>
          <p:nvPr/>
        </p:nvSpPr>
        <p:spPr>
          <a:xfrm>
            <a:off x="1" y="1"/>
            <a:ext cx="7772400" cy="914400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4800" dirty="0">
                <a:solidFill>
                  <a:srgbClr val="EC84A7"/>
                </a:solidFill>
                <a:effectLst/>
                <a:latin typeface="Kristen ITC" panose="03050502040202030202" pitchFamily="66" charset="77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en-US" sz="4800" dirty="0">
                <a:solidFill>
                  <a:srgbClr val="74C1ED"/>
                </a:solidFill>
                <a:effectLst/>
                <a:latin typeface="Kristen ITC" panose="03050502040202030202" pitchFamily="66" charset="77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en-US" sz="4800" dirty="0">
                <a:solidFill>
                  <a:srgbClr val="F4AB85"/>
                </a:solidFill>
                <a:effectLst/>
                <a:latin typeface="Kristen ITC" panose="03050502040202030202" pitchFamily="66" charset="77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en-US" sz="4800" dirty="0">
                <a:solidFill>
                  <a:srgbClr val="4DE984"/>
                </a:solidFill>
                <a:effectLst/>
                <a:latin typeface="Kristen ITC" panose="03050502040202030202" pitchFamily="66" charset="77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en-US" sz="4800" dirty="0">
                <a:effectLst/>
                <a:latin typeface="Kristen ITC" panose="03050502040202030202" pitchFamily="66" charset="77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800" dirty="0">
                <a:solidFill>
                  <a:srgbClr val="EC84A7"/>
                </a:solidFill>
                <a:effectLst/>
                <a:latin typeface="Kristen ITC" panose="03050502040202030202" pitchFamily="66" charset="77"/>
                <a:ea typeface="Calibri" panose="020F0502020204030204" pitchFamily="34" charset="0"/>
                <a:cs typeface="Times New Roman" panose="02020603050405020304" pitchFamily="18" charset="0"/>
              </a:rPr>
              <a:t>Y</a:t>
            </a:r>
            <a:r>
              <a:rPr lang="en-US" sz="4800" dirty="0">
                <a:solidFill>
                  <a:srgbClr val="74C1ED"/>
                </a:solidFill>
                <a:effectLst/>
                <a:latin typeface="Kristen ITC" panose="03050502040202030202" pitchFamily="66" charset="77"/>
                <a:ea typeface="Calibri" panose="020F0502020204030204" pitchFamily="34" charset="0"/>
                <a:cs typeface="Times New Roman" panose="02020603050405020304" pitchFamily="18" charset="0"/>
              </a:rPr>
              <a:t>o</a:t>
            </a:r>
            <a:r>
              <a:rPr lang="en-US" sz="4800" dirty="0">
                <a:solidFill>
                  <a:srgbClr val="F4AB85"/>
                </a:solidFill>
                <a:effectLst/>
                <a:latin typeface="Kristen ITC" panose="03050502040202030202" pitchFamily="66" charset="77"/>
                <a:ea typeface="Calibri" panose="020F0502020204030204" pitchFamily="34" charset="0"/>
                <a:cs typeface="Times New Roman" panose="02020603050405020304" pitchFamily="18" charset="0"/>
              </a:rPr>
              <a:t>u</a:t>
            </a:r>
            <a:r>
              <a:rPr lang="en-US" sz="4800" dirty="0">
                <a:solidFill>
                  <a:srgbClr val="4DE984"/>
                </a:solidFill>
                <a:effectLst/>
                <a:latin typeface="Kristen ITC" panose="03050502040202030202" pitchFamily="66" charset="77"/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r>
              <a:rPr lang="en-US" sz="4800" dirty="0">
                <a:effectLst/>
                <a:latin typeface="Kristen ITC" panose="03050502040202030202" pitchFamily="66" charset="77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800" dirty="0">
                <a:solidFill>
                  <a:srgbClr val="EC84A7"/>
                </a:solidFill>
                <a:effectLst/>
                <a:latin typeface="Kristen ITC" panose="03050502040202030202" pitchFamily="66" charset="77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en-US" sz="4800" dirty="0">
                <a:solidFill>
                  <a:srgbClr val="74C1ED"/>
                </a:solidFill>
                <a:effectLst/>
                <a:latin typeface="Kristen ITC" panose="03050502040202030202" pitchFamily="66" charset="77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en-US" sz="4800" dirty="0">
                <a:solidFill>
                  <a:srgbClr val="F4AB85"/>
                </a:solidFill>
                <a:effectLst/>
                <a:latin typeface="Kristen ITC" panose="03050502040202030202" pitchFamily="66" charset="77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US" sz="4800" dirty="0">
                <a:solidFill>
                  <a:srgbClr val="4DE984"/>
                </a:solidFill>
                <a:effectLst/>
                <a:latin typeface="Kristen ITC" panose="03050502040202030202" pitchFamily="66" charset="77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US" sz="4800" dirty="0">
                <a:solidFill>
                  <a:srgbClr val="EC84A7"/>
                </a:solidFill>
                <a:effectLst/>
                <a:latin typeface="Kristen ITC" panose="03050502040202030202" pitchFamily="66" charset="77"/>
                <a:ea typeface="Calibri" panose="020F0502020204030204" pitchFamily="34" charset="0"/>
                <a:cs typeface="Times New Roman" panose="02020603050405020304" pitchFamily="18" charset="0"/>
              </a:rPr>
              <a:t>h</a:t>
            </a:r>
            <a:r>
              <a:rPr lang="en-US" sz="4800" dirty="0">
                <a:solidFill>
                  <a:srgbClr val="74C1ED"/>
                </a:solidFill>
                <a:effectLst/>
                <a:latin typeface="Kristen ITC" panose="03050502040202030202" pitchFamily="66" charset="77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en-US" sz="4800" dirty="0">
                <a:solidFill>
                  <a:srgbClr val="F4AB85"/>
                </a:solidFill>
                <a:effectLst/>
                <a:latin typeface="Kristen ITC" panose="03050502040202030202" pitchFamily="66" charset="77"/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r>
              <a:rPr lang="en-US" sz="4800" dirty="0">
                <a:solidFill>
                  <a:srgbClr val="4DE984"/>
                </a:solidFill>
                <a:effectLst/>
                <a:latin typeface="Kristen ITC" panose="03050502040202030202" pitchFamily="66" charset="77"/>
                <a:ea typeface="Calibri" panose="020F0502020204030204" pitchFamily="34" charset="0"/>
                <a:cs typeface="Times New Roman" panose="02020603050405020304" pitchFamily="18" charset="0"/>
              </a:rPr>
              <a:t>!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A30F3DB-8CEC-B342-87F7-5DE14EC30734}"/>
              </a:ext>
            </a:extLst>
          </p:cNvPr>
          <p:cNvSpPr txBox="1"/>
          <p:nvPr/>
        </p:nvSpPr>
        <p:spPr>
          <a:xfrm>
            <a:off x="4900158" y="914401"/>
            <a:ext cx="2618429" cy="8817799"/>
          </a:xfrm>
          <a:custGeom>
            <a:avLst/>
            <a:gdLst>
              <a:gd name="connsiteX0" fmla="*/ 0 w 2618429"/>
              <a:gd name="connsiteY0" fmla="*/ 0 h 8817799"/>
              <a:gd name="connsiteX1" fmla="*/ 497502 w 2618429"/>
              <a:gd name="connsiteY1" fmla="*/ 0 h 8817799"/>
              <a:gd name="connsiteX2" fmla="*/ 942634 w 2618429"/>
              <a:gd name="connsiteY2" fmla="*/ 0 h 8817799"/>
              <a:gd name="connsiteX3" fmla="*/ 1518689 w 2618429"/>
              <a:gd name="connsiteY3" fmla="*/ 0 h 8817799"/>
              <a:gd name="connsiteX4" fmla="*/ 2016190 w 2618429"/>
              <a:gd name="connsiteY4" fmla="*/ 0 h 8817799"/>
              <a:gd name="connsiteX5" fmla="*/ 2618429 w 2618429"/>
              <a:gd name="connsiteY5" fmla="*/ 0 h 8817799"/>
              <a:gd name="connsiteX6" fmla="*/ 2618429 w 2618429"/>
              <a:gd name="connsiteY6" fmla="*/ 764209 h 8817799"/>
              <a:gd name="connsiteX7" fmla="*/ 2618429 w 2618429"/>
              <a:gd name="connsiteY7" fmla="*/ 1352063 h 8817799"/>
              <a:gd name="connsiteX8" fmla="*/ 2618429 w 2618429"/>
              <a:gd name="connsiteY8" fmla="*/ 1939916 h 8817799"/>
              <a:gd name="connsiteX9" fmla="*/ 2618429 w 2618429"/>
              <a:gd name="connsiteY9" fmla="*/ 2351413 h 8817799"/>
              <a:gd name="connsiteX10" fmla="*/ 2618429 w 2618429"/>
              <a:gd name="connsiteY10" fmla="*/ 2762910 h 8817799"/>
              <a:gd name="connsiteX11" fmla="*/ 2618429 w 2618429"/>
              <a:gd name="connsiteY11" fmla="*/ 3350764 h 8817799"/>
              <a:gd name="connsiteX12" fmla="*/ 2618429 w 2618429"/>
              <a:gd name="connsiteY12" fmla="*/ 4026795 h 8817799"/>
              <a:gd name="connsiteX13" fmla="*/ 2618429 w 2618429"/>
              <a:gd name="connsiteY13" fmla="*/ 4350114 h 8817799"/>
              <a:gd name="connsiteX14" fmla="*/ 2618429 w 2618429"/>
              <a:gd name="connsiteY14" fmla="*/ 4937967 h 8817799"/>
              <a:gd name="connsiteX15" fmla="*/ 2618429 w 2618429"/>
              <a:gd name="connsiteY15" fmla="*/ 5525821 h 8817799"/>
              <a:gd name="connsiteX16" fmla="*/ 2618429 w 2618429"/>
              <a:gd name="connsiteY16" fmla="*/ 6113674 h 8817799"/>
              <a:gd name="connsiteX17" fmla="*/ 2618429 w 2618429"/>
              <a:gd name="connsiteY17" fmla="*/ 6789705 h 8817799"/>
              <a:gd name="connsiteX18" fmla="*/ 2618429 w 2618429"/>
              <a:gd name="connsiteY18" fmla="*/ 7465736 h 8817799"/>
              <a:gd name="connsiteX19" fmla="*/ 2618429 w 2618429"/>
              <a:gd name="connsiteY19" fmla="*/ 8141768 h 8817799"/>
              <a:gd name="connsiteX20" fmla="*/ 2618429 w 2618429"/>
              <a:gd name="connsiteY20" fmla="*/ 8817799 h 8817799"/>
              <a:gd name="connsiteX21" fmla="*/ 2147112 w 2618429"/>
              <a:gd name="connsiteY21" fmla="*/ 8817799 h 8817799"/>
              <a:gd name="connsiteX22" fmla="*/ 1623426 w 2618429"/>
              <a:gd name="connsiteY22" fmla="*/ 8817799 h 8817799"/>
              <a:gd name="connsiteX23" fmla="*/ 1152109 w 2618429"/>
              <a:gd name="connsiteY23" fmla="*/ 8817799 h 8817799"/>
              <a:gd name="connsiteX24" fmla="*/ 628423 w 2618429"/>
              <a:gd name="connsiteY24" fmla="*/ 8817799 h 8817799"/>
              <a:gd name="connsiteX25" fmla="*/ 0 w 2618429"/>
              <a:gd name="connsiteY25" fmla="*/ 8817799 h 8817799"/>
              <a:gd name="connsiteX26" fmla="*/ 0 w 2618429"/>
              <a:gd name="connsiteY26" fmla="*/ 8494480 h 8817799"/>
              <a:gd name="connsiteX27" fmla="*/ 0 w 2618429"/>
              <a:gd name="connsiteY27" fmla="*/ 7818448 h 8817799"/>
              <a:gd name="connsiteX28" fmla="*/ 0 w 2618429"/>
              <a:gd name="connsiteY28" fmla="*/ 7406951 h 8817799"/>
              <a:gd name="connsiteX29" fmla="*/ 0 w 2618429"/>
              <a:gd name="connsiteY29" fmla="*/ 6642742 h 8817799"/>
              <a:gd name="connsiteX30" fmla="*/ 0 w 2618429"/>
              <a:gd name="connsiteY30" fmla="*/ 6143067 h 8817799"/>
              <a:gd name="connsiteX31" fmla="*/ 0 w 2618429"/>
              <a:gd name="connsiteY31" fmla="*/ 5819747 h 8817799"/>
              <a:gd name="connsiteX32" fmla="*/ 0 w 2618429"/>
              <a:gd name="connsiteY32" fmla="*/ 5143716 h 8817799"/>
              <a:gd name="connsiteX33" fmla="*/ 0 w 2618429"/>
              <a:gd name="connsiteY33" fmla="*/ 4732219 h 8817799"/>
              <a:gd name="connsiteX34" fmla="*/ 0 w 2618429"/>
              <a:gd name="connsiteY34" fmla="*/ 4056188 h 8817799"/>
              <a:gd name="connsiteX35" fmla="*/ 0 w 2618429"/>
              <a:gd name="connsiteY35" fmla="*/ 3291978 h 8817799"/>
              <a:gd name="connsiteX36" fmla="*/ 0 w 2618429"/>
              <a:gd name="connsiteY36" fmla="*/ 2792303 h 8817799"/>
              <a:gd name="connsiteX37" fmla="*/ 0 w 2618429"/>
              <a:gd name="connsiteY37" fmla="*/ 2028094 h 8817799"/>
              <a:gd name="connsiteX38" fmla="*/ 0 w 2618429"/>
              <a:gd name="connsiteY38" fmla="*/ 1616596 h 8817799"/>
              <a:gd name="connsiteX39" fmla="*/ 0 w 2618429"/>
              <a:gd name="connsiteY39" fmla="*/ 1293277 h 8817799"/>
              <a:gd name="connsiteX40" fmla="*/ 0 w 2618429"/>
              <a:gd name="connsiteY40" fmla="*/ 969958 h 8817799"/>
              <a:gd name="connsiteX41" fmla="*/ 0 w 2618429"/>
              <a:gd name="connsiteY41" fmla="*/ 0 h 8817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2618429" h="8817799" extrusionOk="0">
                <a:moveTo>
                  <a:pt x="0" y="0"/>
                </a:moveTo>
                <a:cubicBezTo>
                  <a:pt x="104769" y="-25158"/>
                  <a:pt x="259664" y="4086"/>
                  <a:pt x="497502" y="0"/>
                </a:cubicBezTo>
                <a:cubicBezTo>
                  <a:pt x="735340" y="-4086"/>
                  <a:pt x="748970" y="29690"/>
                  <a:pt x="942634" y="0"/>
                </a:cubicBezTo>
                <a:cubicBezTo>
                  <a:pt x="1136298" y="-29690"/>
                  <a:pt x="1301464" y="14842"/>
                  <a:pt x="1518689" y="0"/>
                </a:cubicBezTo>
                <a:cubicBezTo>
                  <a:pt x="1735914" y="-14842"/>
                  <a:pt x="1802186" y="3492"/>
                  <a:pt x="2016190" y="0"/>
                </a:cubicBezTo>
                <a:cubicBezTo>
                  <a:pt x="2230194" y="-3492"/>
                  <a:pt x="2352056" y="52229"/>
                  <a:pt x="2618429" y="0"/>
                </a:cubicBezTo>
                <a:cubicBezTo>
                  <a:pt x="2656212" y="195838"/>
                  <a:pt x="2533399" y="421042"/>
                  <a:pt x="2618429" y="764209"/>
                </a:cubicBezTo>
                <a:cubicBezTo>
                  <a:pt x="2703459" y="1107376"/>
                  <a:pt x="2569164" y="1074072"/>
                  <a:pt x="2618429" y="1352063"/>
                </a:cubicBezTo>
                <a:cubicBezTo>
                  <a:pt x="2667694" y="1630054"/>
                  <a:pt x="2617356" y="1670663"/>
                  <a:pt x="2618429" y="1939916"/>
                </a:cubicBezTo>
                <a:cubicBezTo>
                  <a:pt x="2619502" y="2209169"/>
                  <a:pt x="2608794" y="2261663"/>
                  <a:pt x="2618429" y="2351413"/>
                </a:cubicBezTo>
                <a:cubicBezTo>
                  <a:pt x="2628064" y="2441163"/>
                  <a:pt x="2584462" y="2647673"/>
                  <a:pt x="2618429" y="2762910"/>
                </a:cubicBezTo>
                <a:cubicBezTo>
                  <a:pt x="2652396" y="2878147"/>
                  <a:pt x="2614196" y="3077216"/>
                  <a:pt x="2618429" y="3350764"/>
                </a:cubicBezTo>
                <a:cubicBezTo>
                  <a:pt x="2622662" y="3624312"/>
                  <a:pt x="2572260" y="3776271"/>
                  <a:pt x="2618429" y="4026795"/>
                </a:cubicBezTo>
                <a:cubicBezTo>
                  <a:pt x="2664598" y="4277319"/>
                  <a:pt x="2585428" y="4258255"/>
                  <a:pt x="2618429" y="4350114"/>
                </a:cubicBezTo>
                <a:cubicBezTo>
                  <a:pt x="2651430" y="4441973"/>
                  <a:pt x="2555265" y="4818339"/>
                  <a:pt x="2618429" y="4937967"/>
                </a:cubicBezTo>
                <a:cubicBezTo>
                  <a:pt x="2681593" y="5057595"/>
                  <a:pt x="2617204" y="5329899"/>
                  <a:pt x="2618429" y="5525821"/>
                </a:cubicBezTo>
                <a:cubicBezTo>
                  <a:pt x="2619654" y="5721743"/>
                  <a:pt x="2560280" y="5842226"/>
                  <a:pt x="2618429" y="6113674"/>
                </a:cubicBezTo>
                <a:cubicBezTo>
                  <a:pt x="2676578" y="6385122"/>
                  <a:pt x="2607547" y="6534681"/>
                  <a:pt x="2618429" y="6789705"/>
                </a:cubicBezTo>
                <a:cubicBezTo>
                  <a:pt x="2629311" y="7044729"/>
                  <a:pt x="2590680" y="7319183"/>
                  <a:pt x="2618429" y="7465736"/>
                </a:cubicBezTo>
                <a:cubicBezTo>
                  <a:pt x="2646178" y="7612289"/>
                  <a:pt x="2539543" y="7992673"/>
                  <a:pt x="2618429" y="8141768"/>
                </a:cubicBezTo>
                <a:cubicBezTo>
                  <a:pt x="2697315" y="8290863"/>
                  <a:pt x="2551335" y="8577189"/>
                  <a:pt x="2618429" y="8817799"/>
                </a:cubicBezTo>
                <a:cubicBezTo>
                  <a:pt x="2521985" y="8872111"/>
                  <a:pt x="2287532" y="8774870"/>
                  <a:pt x="2147112" y="8817799"/>
                </a:cubicBezTo>
                <a:cubicBezTo>
                  <a:pt x="2006692" y="8860728"/>
                  <a:pt x="1809490" y="8810317"/>
                  <a:pt x="1623426" y="8817799"/>
                </a:cubicBezTo>
                <a:cubicBezTo>
                  <a:pt x="1437362" y="8825281"/>
                  <a:pt x="1248927" y="8781064"/>
                  <a:pt x="1152109" y="8817799"/>
                </a:cubicBezTo>
                <a:cubicBezTo>
                  <a:pt x="1055291" y="8854534"/>
                  <a:pt x="830139" y="8778244"/>
                  <a:pt x="628423" y="8817799"/>
                </a:cubicBezTo>
                <a:cubicBezTo>
                  <a:pt x="426707" y="8857354"/>
                  <a:pt x="266272" y="8802230"/>
                  <a:pt x="0" y="8817799"/>
                </a:cubicBezTo>
                <a:cubicBezTo>
                  <a:pt x="-20595" y="8677568"/>
                  <a:pt x="12160" y="8573143"/>
                  <a:pt x="0" y="8494480"/>
                </a:cubicBezTo>
                <a:cubicBezTo>
                  <a:pt x="-12160" y="8415817"/>
                  <a:pt x="11563" y="8006545"/>
                  <a:pt x="0" y="7818448"/>
                </a:cubicBezTo>
                <a:cubicBezTo>
                  <a:pt x="-11563" y="7630351"/>
                  <a:pt x="23714" y="7532653"/>
                  <a:pt x="0" y="7406951"/>
                </a:cubicBezTo>
                <a:cubicBezTo>
                  <a:pt x="-23714" y="7281249"/>
                  <a:pt x="24251" y="7006565"/>
                  <a:pt x="0" y="6642742"/>
                </a:cubicBezTo>
                <a:cubicBezTo>
                  <a:pt x="-24251" y="6278919"/>
                  <a:pt x="8135" y="6261132"/>
                  <a:pt x="0" y="6143067"/>
                </a:cubicBezTo>
                <a:cubicBezTo>
                  <a:pt x="-8135" y="6025003"/>
                  <a:pt x="33602" y="5918900"/>
                  <a:pt x="0" y="5819747"/>
                </a:cubicBezTo>
                <a:cubicBezTo>
                  <a:pt x="-33602" y="5720594"/>
                  <a:pt x="27867" y="5384864"/>
                  <a:pt x="0" y="5143716"/>
                </a:cubicBezTo>
                <a:cubicBezTo>
                  <a:pt x="-27867" y="4902568"/>
                  <a:pt x="25051" y="4881221"/>
                  <a:pt x="0" y="4732219"/>
                </a:cubicBezTo>
                <a:cubicBezTo>
                  <a:pt x="-25051" y="4583217"/>
                  <a:pt x="14995" y="4284106"/>
                  <a:pt x="0" y="4056188"/>
                </a:cubicBezTo>
                <a:cubicBezTo>
                  <a:pt x="-14995" y="3828270"/>
                  <a:pt x="31908" y="3486428"/>
                  <a:pt x="0" y="3291978"/>
                </a:cubicBezTo>
                <a:cubicBezTo>
                  <a:pt x="-31908" y="3097528"/>
                  <a:pt x="24493" y="2920213"/>
                  <a:pt x="0" y="2792303"/>
                </a:cubicBezTo>
                <a:cubicBezTo>
                  <a:pt x="-24493" y="2664394"/>
                  <a:pt x="16172" y="2338722"/>
                  <a:pt x="0" y="2028094"/>
                </a:cubicBezTo>
                <a:cubicBezTo>
                  <a:pt x="-16172" y="1717466"/>
                  <a:pt x="43153" y="1726165"/>
                  <a:pt x="0" y="1616596"/>
                </a:cubicBezTo>
                <a:cubicBezTo>
                  <a:pt x="-43153" y="1507027"/>
                  <a:pt x="23409" y="1375671"/>
                  <a:pt x="0" y="1293277"/>
                </a:cubicBezTo>
                <a:cubicBezTo>
                  <a:pt x="-23409" y="1210883"/>
                  <a:pt x="27742" y="1035407"/>
                  <a:pt x="0" y="969958"/>
                </a:cubicBezTo>
                <a:cubicBezTo>
                  <a:pt x="-27742" y="904509"/>
                  <a:pt x="50634" y="292937"/>
                  <a:pt x="0" y="0"/>
                </a:cubicBezTo>
                <a:close/>
              </a:path>
            </a:pathLst>
          </a:custGeom>
          <a:noFill/>
          <a:ln w="38100">
            <a:solidFill>
              <a:srgbClr val="74C1ED"/>
            </a:solidFill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2300" dirty="0">
                <a:solidFill>
                  <a:srgbClr val="74C1ED"/>
                </a:solidFill>
                <a:latin typeface="Kristen ITC" panose="03050502040202030202" pitchFamily="66" charset="77"/>
              </a:rPr>
              <a:t>Contact </a:t>
            </a:r>
          </a:p>
          <a:p>
            <a:pPr algn="ctr"/>
            <a:r>
              <a:rPr lang="en-US" sz="2300" dirty="0">
                <a:solidFill>
                  <a:srgbClr val="74C1ED"/>
                </a:solidFill>
                <a:latin typeface="Kristen ITC" panose="03050502040202030202" pitchFamily="66" charset="77"/>
              </a:rPr>
              <a:t>Information</a:t>
            </a:r>
          </a:p>
          <a:p>
            <a:endParaRPr lang="en-US" sz="1400" dirty="0">
              <a:latin typeface="Kristen ITC" panose="03050502040202030202" pitchFamily="66" charset="0"/>
            </a:endParaRPr>
          </a:p>
          <a:p>
            <a:r>
              <a:rPr lang="en-US" sz="1400" dirty="0">
                <a:latin typeface="Kristen ITC" panose="03050502040202030202" pitchFamily="66" charset="0"/>
              </a:rPr>
              <a:t>Creating a window into our classroom and connecting with you all and our community gains support for education and our children. Want to know how to connect to our classroom? </a:t>
            </a:r>
          </a:p>
          <a:p>
            <a:br>
              <a:rPr lang="en-US" sz="1400" dirty="0">
                <a:latin typeface="Kristen ITC" panose="03050502040202030202" pitchFamily="66" charset="0"/>
              </a:rPr>
            </a:br>
            <a:r>
              <a:rPr lang="en-US" sz="1400" b="1" dirty="0">
                <a:latin typeface="Kristen ITC" panose="03050502040202030202" pitchFamily="66" charset="0"/>
              </a:rPr>
              <a:t>Schoology</a:t>
            </a:r>
            <a:r>
              <a:rPr lang="en-US" sz="1400" dirty="0">
                <a:latin typeface="Kristen ITC" panose="03050502040202030202" pitchFamily="66" charset="0"/>
              </a:rPr>
              <a:t>: I will send out group or individual messages through this platform.</a:t>
            </a:r>
          </a:p>
          <a:p>
            <a:br>
              <a:rPr lang="en-US" sz="1400" dirty="0">
                <a:latin typeface="Kristen ITC" panose="03050502040202030202" pitchFamily="66" charset="0"/>
              </a:rPr>
            </a:br>
            <a:r>
              <a:rPr lang="en-US" sz="1400" b="1" dirty="0">
                <a:latin typeface="Kristen ITC" panose="03050502040202030202" pitchFamily="66" charset="0"/>
              </a:rPr>
              <a:t>School Status- </a:t>
            </a:r>
            <a:r>
              <a:rPr lang="en-US" sz="1400" dirty="0">
                <a:latin typeface="Kristen ITC" panose="03050502040202030202" pitchFamily="66" charset="0"/>
              </a:rPr>
              <a:t>I will often send out messages using the School Status App as well.</a:t>
            </a:r>
          </a:p>
          <a:p>
            <a:br>
              <a:rPr lang="en-US" sz="1400" dirty="0">
                <a:latin typeface="Kristen ITC" panose="03050502040202030202" pitchFamily="66" charset="0"/>
              </a:rPr>
            </a:br>
            <a:r>
              <a:rPr lang="en-US" sz="1400" b="1" dirty="0">
                <a:latin typeface="Kristen ITC"/>
              </a:rPr>
              <a:t>Instagram</a:t>
            </a:r>
            <a:r>
              <a:rPr lang="en-US" sz="1400" dirty="0">
                <a:latin typeface="Kristen ITC"/>
              </a:rPr>
              <a:t>: Follow us @engbergseinsteins</a:t>
            </a:r>
          </a:p>
          <a:p>
            <a:br>
              <a:rPr lang="en-US" sz="1400" dirty="0">
                <a:latin typeface="Kristen ITC" panose="03050502040202030202" pitchFamily="66" charset="0"/>
              </a:rPr>
            </a:br>
            <a:r>
              <a:rPr lang="en-US" sz="1400" b="1" dirty="0">
                <a:latin typeface="Kristen ITC"/>
              </a:rPr>
              <a:t>Twitter</a:t>
            </a:r>
            <a:r>
              <a:rPr lang="en-US" sz="1400" dirty="0">
                <a:latin typeface="Kristen ITC"/>
              </a:rPr>
              <a:t>: @hengberg</a:t>
            </a:r>
          </a:p>
          <a:p>
            <a:br>
              <a:rPr lang="en-US" sz="1400" dirty="0">
                <a:latin typeface="Kristen ITC" panose="03050502040202030202" pitchFamily="66" charset="0"/>
              </a:rPr>
            </a:br>
            <a:r>
              <a:rPr lang="en-US" sz="1400" b="1" dirty="0">
                <a:latin typeface="Kristen ITC" panose="03050502040202030202" pitchFamily="66" charset="0"/>
              </a:rPr>
              <a:t>Email: </a:t>
            </a:r>
            <a:r>
              <a:rPr lang="en-US" sz="1400" dirty="0">
                <a:latin typeface="Kristen ITC" panose="03050502040202030202" pitchFamily="66" charset="0"/>
              </a:rPr>
              <a:t>holly.engberg@dcsms.org </a:t>
            </a:r>
          </a:p>
          <a:p>
            <a:br>
              <a:rPr lang="en-US" sz="1400" dirty="0">
                <a:latin typeface="Kristen ITC" panose="03050502040202030202" pitchFamily="66" charset="0"/>
              </a:rPr>
            </a:br>
            <a:r>
              <a:rPr lang="en-US" sz="1400" b="1" dirty="0">
                <a:latin typeface="Kristen ITC" panose="03050502040202030202" pitchFamily="66" charset="0"/>
              </a:rPr>
              <a:t>School Website: </a:t>
            </a:r>
          </a:p>
          <a:p>
            <a:r>
              <a:rPr lang="en-US" sz="1500" dirty="0">
                <a:latin typeface="Kristen ITC"/>
                <a:ea typeface="+mn-lt"/>
                <a:cs typeface="+mn-lt"/>
                <a:hlinkClick r:id="rId2"/>
              </a:rPr>
              <a:t>https://lis.desotocountyschools.org/</a:t>
            </a:r>
          </a:p>
          <a:p>
            <a:endParaRPr lang="en-US" sz="1500" dirty="0">
              <a:latin typeface="Kristen ITC" panose="03050502040202030202" pitchFamily="66" charset="0"/>
              <a:cs typeface="Calibri"/>
            </a:endParaRPr>
          </a:p>
          <a:p>
            <a:endParaRPr lang="en-US" sz="1400" u="sng" dirty="0">
              <a:latin typeface="Kristen ITC" panose="03050502040202030202" pitchFamily="66" charset="0"/>
            </a:endParaRPr>
          </a:p>
          <a:p>
            <a:endParaRPr lang="en-US" sz="1400" u="sng" dirty="0">
              <a:latin typeface="Kristen ITC" panose="03050502040202030202" pitchFamily="66" charset="0"/>
            </a:endParaRPr>
          </a:p>
          <a:p>
            <a:endParaRPr lang="en-US" sz="1400" dirty="0">
              <a:latin typeface="Kristen ITC" panose="03050502040202030202" pitchFamily="66" charset="0"/>
            </a:endParaRPr>
          </a:p>
          <a:p>
            <a:endParaRPr lang="en-US" sz="1400" dirty="0">
              <a:latin typeface="Kristen ITC" panose="03050502040202030202" pitchFamily="66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423D429-91C2-E946-9563-490396FF6015}"/>
              </a:ext>
            </a:extLst>
          </p:cNvPr>
          <p:cNvSpPr txBox="1"/>
          <p:nvPr/>
        </p:nvSpPr>
        <p:spPr>
          <a:xfrm>
            <a:off x="114205" y="1701590"/>
            <a:ext cx="4637057" cy="3877985"/>
          </a:xfrm>
          <a:custGeom>
            <a:avLst/>
            <a:gdLst>
              <a:gd name="connsiteX0" fmla="*/ 0 w 4637057"/>
              <a:gd name="connsiteY0" fmla="*/ 0 h 3877985"/>
              <a:gd name="connsiteX1" fmla="*/ 533262 w 4637057"/>
              <a:gd name="connsiteY1" fmla="*/ 0 h 3877985"/>
              <a:gd name="connsiteX2" fmla="*/ 973782 w 4637057"/>
              <a:gd name="connsiteY2" fmla="*/ 0 h 3877985"/>
              <a:gd name="connsiteX3" fmla="*/ 1646155 w 4637057"/>
              <a:gd name="connsiteY3" fmla="*/ 0 h 3877985"/>
              <a:gd name="connsiteX4" fmla="*/ 2179417 w 4637057"/>
              <a:gd name="connsiteY4" fmla="*/ 0 h 3877985"/>
              <a:gd name="connsiteX5" fmla="*/ 2712678 w 4637057"/>
              <a:gd name="connsiteY5" fmla="*/ 0 h 3877985"/>
              <a:gd name="connsiteX6" fmla="*/ 3385052 w 4637057"/>
              <a:gd name="connsiteY6" fmla="*/ 0 h 3877985"/>
              <a:gd name="connsiteX7" fmla="*/ 3871943 w 4637057"/>
              <a:gd name="connsiteY7" fmla="*/ 0 h 3877985"/>
              <a:gd name="connsiteX8" fmla="*/ 4637057 w 4637057"/>
              <a:gd name="connsiteY8" fmla="*/ 0 h 3877985"/>
              <a:gd name="connsiteX9" fmla="*/ 4637057 w 4637057"/>
              <a:gd name="connsiteY9" fmla="*/ 631558 h 3877985"/>
              <a:gd name="connsiteX10" fmla="*/ 4637057 w 4637057"/>
              <a:gd name="connsiteY10" fmla="*/ 1107996 h 3877985"/>
              <a:gd name="connsiteX11" fmla="*/ 4637057 w 4637057"/>
              <a:gd name="connsiteY11" fmla="*/ 1661994 h 3877985"/>
              <a:gd name="connsiteX12" fmla="*/ 4637057 w 4637057"/>
              <a:gd name="connsiteY12" fmla="*/ 2254771 h 3877985"/>
              <a:gd name="connsiteX13" fmla="*/ 4637057 w 4637057"/>
              <a:gd name="connsiteY13" fmla="*/ 2692430 h 3877985"/>
              <a:gd name="connsiteX14" fmla="*/ 4637057 w 4637057"/>
              <a:gd name="connsiteY14" fmla="*/ 3246427 h 3877985"/>
              <a:gd name="connsiteX15" fmla="*/ 4637057 w 4637057"/>
              <a:gd name="connsiteY15" fmla="*/ 3877985 h 3877985"/>
              <a:gd name="connsiteX16" fmla="*/ 4057425 w 4637057"/>
              <a:gd name="connsiteY16" fmla="*/ 3877985 h 3877985"/>
              <a:gd name="connsiteX17" fmla="*/ 3385052 w 4637057"/>
              <a:gd name="connsiteY17" fmla="*/ 3877985 h 3877985"/>
              <a:gd name="connsiteX18" fmla="*/ 2805419 w 4637057"/>
              <a:gd name="connsiteY18" fmla="*/ 3877985 h 3877985"/>
              <a:gd name="connsiteX19" fmla="*/ 2364899 w 4637057"/>
              <a:gd name="connsiteY19" fmla="*/ 3877985 h 3877985"/>
              <a:gd name="connsiteX20" fmla="*/ 1878008 w 4637057"/>
              <a:gd name="connsiteY20" fmla="*/ 3877985 h 3877985"/>
              <a:gd name="connsiteX21" fmla="*/ 1205635 w 4637057"/>
              <a:gd name="connsiteY21" fmla="*/ 3877985 h 3877985"/>
              <a:gd name="connsiteX22" fmla="*/ 626003 w 4637057"/>
              <a:gd name="connsiteY22" fmla="*/ 3877985 h 3877985"/>
              <a:gd name="connsiteX23" fmla="*/ 0 w 4637057"/>
              <a:gd name="connsiteY23" fmla="*/ 3877985 h 3877985"/>
              <a:gd name="connsiteX24" fmla="*/ 0 w 4637057"/>
              <a:gd name="connsiteY24" fmla="*/ 3323987 h 3877985"/>
              <a:gd name="connsiteX25" fmla="*/ 0 w 4637057"/>
              <a:gd name="connsiteY25" fmla="*/ 2886329 h 3877985"/>
              <a:gd name="connsiteX26" fmla="*/ 0 w 4637057"/>
              <a:gd name="connsiteY26" fmla="*/ 2448671 h 3877985"/>
              <a:gd name="connsiteX27" fmla="*/ 0 w 4637057"/>
              <a:gd name="connsiteY27" fmla="*/ 1855893 h 3877985"/>
              <a:gd name="connsiteX28" fmla="*/ 0 w 4637057"/>
              <a:gd name="connsiteY28" fmla="*/ 1379455 h 3877985"/>
              <a:gd name="connsiteX29" fmla="*/ 0 w 4637057"/>
              <a:gd name="connsiteY29" fmla="*/ 747897 h 3877985"/>
              <a:gd name="connsiteX30" fmla="*/ 0 w 4637057"/>
              <a:gd name="connsiteY30" fmla="*/ 0 h 38779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4637057" h="3877985" extrusionOk="0">
                <a:moveTo>
                  <a:pt x="0" y="0"/>
                </a:moveTo>
                <a:cubicBezTo>
                  <a:pt x="174397" y="-36983"/>
                  <a:pt x="418989" y="30245"/>
                  <a:pt x="533262" y="0"/>
                </a:cubicBezTo>
                <a:cubicBezTo>
                  <a:pt x="647535" y="-30245"/>
                  <a:pt x="774525" y="7471"/>
                  <a:pt x="973782" y="0"/>
                </a:cubicBezTo>
                <a:cubicBezTo>
                  <a:pt x="1173039" y="-7471"/>
                  <a:pt x="1427883" y="68459"/>
                  <a:pt x="1646155" y="0"/>
                </a:cubicBezTo>
                <a:cubicBezTo>
                  <a:pt x="1864427" y="-68459"/>
                  <a:pt x="1938857" y="3243"/>
                  <a:pt x="2179417" y="0"/>
                </a:cubicBezTo>
                <a:cubicBezTo>
                  <a:pt x="2419977" y="-3243"/>
                  <a:pt x="2515716" y="16475"/>
                  <a:pt x="2712678" y="0"/>
                </a:cubicBezTo>
                <a:cubicBezTo>
                  <a:pt x="2909640" y="-16475"/>
                  <a:pt x="3170201" y="65690"/>
                  <a:pt x="3385052" y="0"/>
                </a:cubicBezTo>
                <a:cubicBezTo>
                  <a:pt x="3599903" y="-65690"/>
                  <a:pt x="3647755" y="9163"/>
                  <a:pt x="3871943" y="0"/>
                </a:cubicBezTo>
                <a:cubicBezTo>
                  <a:pt x="4096131" y="-9163"/>
                  <a:pt x="4329419" y="1877"/>
                  <a:pt x="4637057" y="0"/>
                </a:cubicBezTo>
                <a:cubicBezTo>
                  <a:pt x="4668377" y="192755"/>
                  <a:pt x="4622459" y="407330"/>
                  <a:pt x="4637057" y="631558"/>
                </a:cubicBezTo>
                <a:cubicBezTo>
                  <a:pt x="4651655" y="855786"/>
                  <a:pt x="4632167" y="975761"/>
                  <a:pt x="4637057" y="1107996"/>
                </a:cubicBezTo>
                <a:cubicBezTo>
                  <a:pt x="4641947" y="1240231"/>
                  <a:pt x="4594267" y="1470911"/>
                  <a:pt x="4637057" y="1661994"/>
                </a:cubicBezTo>
                <a:cubicBezTo>
                  <a:pt x="4679847" y="1853077"/>
                  <a:pt x="4574599" y="2056877"/>
                  <a:pt x="4637057" y="2254771"/>
                </a:cubicBezTo>
                <a:cubicBezTo>
                  <a:pt x="4699515" y="2452665"/>
                  <a:pt x="4602492" y="2497321"/>
                  <a:pt x="4637057" y="2692430"/>
                </a:cubicBezTo>
                <a:cubicBezTo>
                  <a:pt x="4671622" y="2887539"/>
                  <a:pt x="4592294" y="3004259"/>
                  <a:pt x="4637057" y="3246427"/>
                </a:cubicBezTo>
                <a:cubicBezTo>
                  <a:pt x="4681820" y="3488595"/>
                  <a:pt x="4564506" y="3573023"/>
                  <a:pt x="4637057" y="3877985"/>
                </a:cubicBezTo>
                <a:cubicBezTo>
                  <a:pt x="4472049" y="3927855"/>
                  <a:pt x="4260205" y="3811110"/>
                  <a:pt x="4057425" y="3877985"/>
                </a:cubicBezTo>
                <a:cubicBezTo>
                  <a:pt x="3854645" y="3944860"/>
                  <a:pt x="3554169" y="3804563"/>
                  <a:pt x="3385052" y="3877985"/>
                </a:cubicBezTo>
                <a:cubicBezTo>
                  <a:pt x="3215935" y="3951407"/>
                  <a:pt x="3051339" y="3843207"/>
                  <a:pt x="2805419" y="3877985"/>
                </a:cubicBezTo>
                <a:cubicBezTo>
                  <a:pt x="2559499" y="3912763"/>
                  <a:pt x="2504239" y="3849771"/>
                  <a:pt x="2364899" y="3877985"/>
                </a:cubicBezTo>
                <a:cubicBezTo>
                  <a:pt x="2225559" y="3906199"/>
                  <a:pt x="2013500" y="3842877"/>
                  <a:pt x="1878008" y="3877985"/>
                </a:cubicBezTo>
                <a:cubicBezTo>
                  <a:pt x="1742516" y="3913093"/>
                  <a:pt x="1420424" y="3859908"/>
                  <a:pt x="1205635" y="3877985"/>
                </a:cubicBezTo>
                <a:cubicBezTo>
                  <a:pt x="990846" y="3896062"/>
                  <a:pt x="784819" y="3852524"/>
                  <a:pt x="626003" y="3877985"/>
                </a:cubicBezTo>
                <a:cubicBezTo>
                  <a:pt x="467187" y="3903446"/>
                  <a:pt x="269039" y="3860824"/>
                  <a:pt x="0" y="3877985"/>
                </a:cubicBezTo>
                <a:cubicBezTo>
                  <a:pt x="-42877" y="3611384"/>
                  <a:pt x="13225" y="3461930"/>
                  <a:pt x="0" y="3323987"/>
                </a:cubicBezTo>
                <a:cubicBezTo>
                  <a:pt x="-13225" y="3186044"/>
                  <a:pt x="37654" y="2997400"/>
                  <a:pt x="0" y="2886329"/>
                </a:cubicBezTo>
                <a:cubicBezTo>
                  <a:pt x="-37654" y="2775258"/>
                  <a:pt x="24445" y="2553067"/>
                  <a:pt x="0" y="2448671"/>
                </a:cubicBezTo>
                <a:cubicBezTo>
                  <a:pt x="-24445" y="2344275"/>
                  <a:pt x="44813" y="2148410"/>
                  <a:pt x="0" y="1855893"/>
                </a:cubicBezTo>
                <a:cubicBezTo>
                  <a:pt x="-44813" y="1563376"/>
                  <a:pt x="10225" y="1543131"/>
                  <a:pt x="0" y="1379455"/>
                </a:cubicBezTo>
                <a:cubicBezTo>
                  <a:pt x="-10225" y="1215779"/>
                  <a:pt x="40437" y="928291"/>
                  <a:pt x="0" y="747897"/>
                </a:cubicBezTo>
                <a:cubicBezTo>
                  <a:pt x="-40437" y="567503"/>
                  <a:pt x="9762" y="343360"/>
                  <a:pt x="0" y="0"/>
                </a:cubicBezTo>
                <a:close/>
              </a:path>
            </a:pathLst>
          </a:custGeom>
          <a:noFill/>
          <a:ln w="38100">
            <a:solidFill>
              <a:srgbClr val="EC84A7"/>
            </a:solidFill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2400" dirty="0">
                <a:solidFill>
                  <a:srgbClr val="EC84A7"/>
                </a:solidFill>
                <a:latin typeface="Kristen ITC" panose="03050502040202030202" pitchFamily="66" charset="77"/>
              </a:rPr>
              <a:t>My Education</a:t>
            </a:r>
          </a:p>
          <a:p>
            <a:r>
              <a:rPr lang="en-US" dirty="0"/>
              <a:t>	</a:t>
            </a:r>
            <a:r>
              <a:rPr lang="en-US" sz="1700" dirty="0">
                <a:latin typeface="Kristen ITC"/>
              </a:rPr>
              <a:t>I bring 4 years of teaching experience as a 4th grade teacher, 4 years of teaching experience as a 2nd-6th grade gifted resource teacher, and 7 years teaching experience as a 5th grade teacher.  I have my Masters Degree in Curriculum &amp; Instruction from Ole Miss. I became National Board Certified in 2009 and successfully renewed in 2019. I also received DeSoto Central Elementary’s Teacher of the Year Award and was selected as DeSoto County’s Teacher of the Year in 2013. 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B5D7F11-BE3E-D844-A32B-AAE18A77F6F3}"/>
              </a:ext>
            </a:extLst>
          </p:cNvPr>
          <p:cNvSpPr txBox="1"/>
          <p:nvPr/>
        </p:nvSpPr>
        <p:spPr>
          <a:xfrm>
            <a:off x="108682" y="5865249"/>
            <a:ext cx="4706157" cy="3908762"/>
          </a:xfrm>
          <a:custGeom>
            <a:avLst/>
            <a:gdLst>
              <a:gd name="connsiteX0" fmla="*/ 0 w 4706157"/>
              <a:gd name="connsiteY0" fmla="*/ 0 h 3908762"/>
              <a:gd name="connsiteX1" fmla="*/ 541208 w 4706157"/>
              <a:gd name="connsiteY1" fmla="*/ 0 h 3908762"/>
              <a:gd name="connsiteX2" fmla="*/ 988293 w 4706157"/>
              <a:gd name="connsiteY2" fmla="*/ 0 h 3908762"/>
              <a:gd name="connsiteX3" fmla="*/ 1670686 w 4706157"/>
              <a:gd name="connsiteY3" fmla="*/ 0 h 3908762"/>
              <a:gd name="connsiteX4" fmla="*/ 2211894 w 4706157"/>
              <a:gd name="connsiteY4" fmla="*/ 0 h 3908762"/>
              <a:gd name="connsiteX5" fmla="*/ 2753102 w 4706157"/>
              <a:gd name="connsiteY5" fmla="*/ 0 h 3908762"/>
              <a:gd name="connsiteX6" fmla="*/ 3435495 w 4706157"/>
              <a:gd name="connsiteY6" fmla="*/ 0 h 3908762"/>
              <a:gd name="connsiteX7" fmla="*/ 3929641 w 4706157"/>
              <a:gd name="connsiteY7" fmla="*/ 0 h 3908762"/>
              <a:gd name="connsiteX8" fmla="*/ 4706157 w 4706157"/>
              <a:gd name="connsiteY8" fmla="*/ 0 h 3908762"/>
              <a:gd name="connsiteX9" fmla="*/ 4706157 w 4706157"/>
              <a:gd name="connsiteY9" fmla="*/ 636570 h 3908762"/>
              <a:gd name="connsiteX10" fmla="*/ 4706157 w 4706157"/>
              <a:gd name="connsiteY10" fmla="*/ 1116789 h 3908762"/>
              <a:gd name="connsiteX11" fmla="*/ 4706157 w 4706157"/>
              <a:gd name="connsiteY11" fmla="*/ 1675184 h 3908762"/>
              <a:gd name="connsiteX12" fmla="*/ 4706157 w 4706157"/>
              <a:gd name="connsiteY12" fmla="*/ 2272666 h 3908762"/>
              <a:gd name="connsiteX13" fmla="*/ 4706157 w 4706157"/>
              <a:gd name="connsiteY13" fmla="*/ 2713798 h 3908762"/>
              <a:gd name="connsiteX14" fmla="*/ 4706157 w 4706157"/>
              <a:gd name="connsiteY14" fmla="*/ 3272192 h 3908762"/>
              <a:gd name="connsiteX15" fmla="*/ 4706157 w 4706157"/>
              <a:gd name="connsiteY15" fmla="*/ 3908762 h 3908762"/>
              <a:gd name="connsiteX16" fmla="*/ 4117887 w 4706157"/>
              <a:gd name="connsiteY16" fmla="*/ 3908762 h 3908762"/>
              <a:gd name="connsiteX17" fmla="*/ 3435495 w 4706157"/>
              <a:gd name="connsiteY17" fmla="*/ 3908762 h 3908762"/>
              <a:gd name="connsiteX18" fmla="*/ 2847225 w 4706157"/>
              <a:gd name="connsiteY18" fmla="*/ 3908762 h 3908762"/>
              <a:gd name="connsiteX19" fmla="*/ 2400140 w 4706157"/>
              <a:gd name="connsiteY19" fmla="*/ 3908762 h 3908762"/>
              <a:gd name="connsiteX20" fmla="*/ 1905994 w 4706157"/>
              <a:gd name="connsiteY20" fmla="*/ 3908762 h 3908762"/>
              <a:gd name="connsiteX21" fmla="*/ 1223601 w 4706157"/>
              <a:gd name="connsiteY21" fmla="*/ 3908762 h 3908762"/>
              <a:gd name="connsiteX22" fmla="*/ 635331 w 4706157"/>
              <a:gd name="connsiteY22" fmla="*/ 3908762 h 3908762"/>
              <a:gd name="connsiteX23" fmla="*/ 0 w 4706157"/>
              <a:gd name="connsiteY23" fmla="*/ 3908762 h 3908762"/>
              <a:gd name="connsiteX24" fmla="*/ 0 w 4706157"/>
              <a:gd name="connsiteY24" fmla="*/ 3350367 h 3908762"/>
              <a:gd name="connsiteX25" fmla="*/ 0 w 4706157"/>
              <a:gd name="connsiteY25" fmla="*/ 2909236 h 3908762"/>
              <a:gd name="connsiteX26" fmla="*/ 0 w 4706157"/>
              <a:gd name="connsiteY26" fmla="*/ 2468104 h 3908762"/>
              <a:gd name="connsiteX27" fmla="*/ 0 w 4706157"/>
              <a:gd name="connsiteY27" fmla="*/ 1870622 h 3908762"/>
              <a:gd name="connsiteX28" fmla="*/ 0 w 4706157"/>
              <a:gd name="connsiteY28" fmla="*/ 1390402 h 3908762"/>
              <a:gd name="connsiteX29" fmla="*/ 0 w 4706157"/>
              <a:gd name="connsiteY29" fmla="*/ 753833 h 3908762"/>
              <a:gd name="connsiteX30" fmla="*/ 0 w 4706157"/>
              <a:gd name="connsiteY30" fmla="*/ 0 h 39087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4706157" h="3908762" extrusionOk="0">
                <a:moveTo>
                  <a:pt x="0" y="0"/>
                </a:moveTo>
                <a:cubicBezTo>
                  <a:pt x="256521" y="-57442"/>
                  <a:pt x="340608" y="38615"/>
                  <a:pt x="541208" y="0"/>
                </a:cubicBezTo>
                <a:cubicBezTo>
                  <a:pt x="741808" y="-38615"/>
                  <a:pt x="833498" y="48316"/>
                  <a:pt x="988293" y="0"/>
                </a:cubicBezTo>
                <a:cubicBezTo>
                  <a:pt x="1143089" y="-48316"/>
                  <a:pt x="1361674" y="655"/>
                  <a:pt x="1670686" y="0"/>
                </a:cubicBezTo>
                <a:cubicBezTo>
                  <a:pt x="1979698" y="-655"/>
                  <a:pt x="2007108" y="38840"/>
                  <a:pt x="2211894" y="0"/>
                </a:cubicBezTo>
                <a:cubicBezTo>
                  <a:pt x="2416680" y="-38840"/>
                  <a:pt x="2594232" y="8010"/>
                  <a:pt x="2753102" y="0"/>
                </a:cubicBezTo>
                <a:cubicBezTo>
                  <a:pt x="2911972" y="-8010"/>
                  <a:pt x="3220336" y="7334"/>
                  <a:pt x="3435495" y="0"/>
                </a:cubicBezTo>
                <a:cubicBezTo>
                  <a:pt x="3650654" y="-7334"/>
                  <a:pt x="3740673" y="14576"/>
                  <a:pt x="3929641" y="0"/>
                </a:cubicBezTo>
                <a:cubicBezTo>
                  <a:pt x="4118609" y="-14576"/>
                  <a:pt x="4320249" y="5463"/>
                  <a:pt x="4706157" y="0"/>
                </a:cubicBezTo>
                <a:cubicBezTo>
                  <a:pt x="4778508" y="257723"/>
                  <a:pt x="4646815" y="362416"/>
                  <a:pt x="4706157" y="636570"/>
                </a:cubicBezTo>
                <a:cubicBezTo>
                  <a:pt x="4765499" y="910724"/>
                  <a:pt x="4684027" y="971893"/>
                  <a:pt x="4706157" y="1116789"/>
                </a:cubicBezTo>
                <a:cubicBezTo>
                  <a:pt x="4728287" y="1261685"/>
                  <a:pt x="4674364" y="1449377"/>
                  <a:pt x="4706157" y="1675184"/>
                </a:cubicBezTo>
                <a:cubicBezTo>
                  <a:pt x="4737950" y="1900992"/>
                  <a:pt x="4705239" y="2140510"/>
                  <a:pt x="4706157" y="2272666"/>
                </a:cubicBezTo>
                <a:cubicBezTo>
                  <a:pt x="4707075" y="2404822"/>
                  <a:pt x="4676438" y="2579506"/>
                  <a:pt x="4706157" y="2713798"/>
                </a:cubicBezTo>
                <a:cubicBezTo>
                  <a:pt x="4735876" y="2848090"/>
                  <a:pt x="4665442" y="3073617"/>
                  <a:pt x="4706157" y="3272192"/>
                </a:cubicBezTo>
                <a:cubicBezTo>
                  <a:pt x="4746872" y="3470767"/>
                  <a:pt x="4635344" y="3774578"/>
                  <a:pt x="4706157" y="3908762"/>
                </a:cubicBezTo>
                <a:cubicBezTo>
                  <a:pt x="4496662" y="3978430"/>
                  <a:pt x="4298488" y="3860221"/>
                  <a:pt x="4117887" y="3908762"/>
                </a:cubicBezTo>
                <a:cubicBezTo>
                  <a:pt x="3937286" y="3957303"/>
                  <a:pt x="3755817" y="3849493"/>
                  <a:pt x="3435495" y="3908762"/>
                </a:cubicBezTo>
                <a:cubicBezTo>
                  <a:pt x="3115173" y="3968031"/>
                  <a:pt x="2968640" y="3904658"/>
                  <a:pt x="2847225" y="3908762"/>
                </a:cubicBezTo>
                <a:cubicBezTo>
                  <a:pt x="2725810" y="3912866"/>
                  <a:pt x="2540933" y="3903948"/>
                  <a:pt x="2400140" y="3908762"/>
                </a:cubicBezTo>
                <a:cubicBezTo>
                  <a:pt x="2259347" y="3913576"/>
                  <a:pt x="2150712" y="3861092"/>
                  <a:pt x="1905994" y="3908762"/>
                </a:cubicBezTo>
                <a:cubicBezTo>
                  <a:pt x="1661276" y="3956432"/>
                  <a:pt x="1490784" y="3883520"/>
                  <a:pt x="1223601" y="3908762"/>
                </a:cubicBezTo>
                <a:cubicBezTo>
                  <a:pt x="956418" y="3934004"/>
                  <a:pt x="777582" y="3849068"/>
                  <a:pt x="635331" y="3908762"/>
                </a:cubicBezTo>
                <a:cubicBezTo>
                  <a:pt x="493080" y="3968456"/>
                  <a:pt x="200397" y="3889223"/>
                  <a:pt x="0" y="3908762"/>
                </a:cubicBezTo>
                <a:cubicBezTo>
                  <a:pt x="-62235" y="3650745"/>
                  <a:pt x="16022" y="3615298"/>
                  <a:pt x="0" y="3350367"/>
                </a:cubicBezTo>
                <a:cubicBezTo>
                  <a:pt x="-16022" y="3085437"/>
                  <a:pt x="5805" y="3000782"/>
                  <a:pt x="0" y="2909236"/>
                </a:cubicBezTo>
                <a:cubicBezTo>
                  <a:pt x="-5805" y="2817690"/>
                  <a:pt x="14447" y="2590710"/>
                  <a:pt x="0" y="2468104"/>
                </a:cubicBezTo>
                <a:cubicBezTo>
                  <a:pt x="-14447" y="2345498"/>
                  <a:pt x="9697" y="2084720"/>
                  <a:pt x="0" y="1870622"/>
                </a:cubicBezTo>
                <a:cubicBezTo>
                  <a:pt x="-9697" y="1656524"/>
                  <a:pt x="19896" y="1541526"/>
                  <a:pt x="0" y="1390402"/>
                </a:cubicBezTo>
                <a:cubicBezTo>
                  <a:pt x="-19896" y="1239278"/>
                  <a:pt x="65546" y="978851"/>
                  <a:pt x="0" y="753833"/>
                </a:cubicBezTo>
                <a:cubicBezTo>
                  <a:pt x="-65546" y="528815"/>
                  <a:pt x="73731" y="357697"/>
                  <a:pt x="0" y="0"/>
                </a:cubicBezTo>
                <a:close/>
              </a:path>
            </a:pathLst>
          </a:custGeom>
          <a:noFill/>
          <a:ln w="38100">
            <a:solidFill>
              <a:srgbClr val="F4AB85"/>
            </a:solidFill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1550" dirty="0">
                <a:solidFill>
                  <a:srgbClr val="F4AB85"/>
                </a:solidFill>
                <a:latin typeface="Kristen ITC" panose="03050502040202030202" pitchFamily="66" charset="0"/>
              </a:rPr>
              <a:t>My Favorites</a:t>
            </a:r>
          </a:p>
          <a:p>
            <a:r>
              <a:rPr lang="en-US" sz="1550" b="1" dirty="0">
                <a:latin typeface="Kristen ITC"/>
              </a:rPr>
              <a:t>Store</a:t>
            </a:r>
            <a:r>
              <a:rPr lang="en-US" sz="1550" dirty="0">
                <a:latin typeface="Kristen ITC"/>
              </a:rPr>
              <a:t>: Stella Ivy, Pink Coconut, Amazon</a:t>
            </a:r>
          </a:p>
          <a:p>
            <a:r>
              <a:rPr lang="en-US" sz="1550" b="1" dirty="0">
                <a:latin typeface="Kristen ITC"/>
              </a:rPr>
              <a:t>Food</a:t>
            </a:r>
            <a:r>
              <a:rPr lang="en-US" sz="1550" dirty="0">
                <a:latin typeface="Kristen ITC"/>
              </a:rPr>
              <a:t>: Grilled Chicken, Fruit, Healthy Shakes </a:t>
            </a:r>
            <a:r>
              <a:rPr lang="en-US" sz="1550" b="1" dirty="0">
                <a:latin typeface="Kristen ITC"/>
              </a:rPr>
              <a:t>Candy</a:t>
            </a:r>
            <a:r>
              <a:rPr lang="en-US" sz="1550" dirty="0">
                <a:latin typeface="Kristen ITC"/>
              </a:rPr>
              <a:t>: Nutella and Pretzels</a:t>
            </a:r>
          </a:p>
          <a:p>
            <a:r>
              <a:rPr lang="en-US" sz="1550" b="1" dirty="0">
                <a:latin typeface="Kristen ITC"/>
              </a:rPr>
              <a:t>Fast Food</a:t>
            </a:r>
            <a:r>
              <a:rPr lang="en-US" sz="1550" dirty="0">
                <a:latin typeface="Kristen ITC"/>
              </a:rPr>
              <a:t>: Chick-fil-a, Lewisburg Nutrition, Smoothie King</a:t>
            </a:r>
          </a:p>
          <a:p>
            <a:r>
              <a:rPr lang="en-US" sz="1550" b="1" dirty="0">
                <a:latin typeface="Kristen ITC"/>
              </a:rPr>
              <a:t>Restaurant</a:t>
            </a:r>
            <a:r>
              <a:rPr lang="en-US" sz="1550" dirty="0">
                <a:latin typeface="Kristen ITC"/>
              </a:rPr>
              <a:t>: Bonefish Grill, any steak restaurant or Italian</a:t>
            </a:r>
            <a:endParaRPr lang="en-US" sz="1550" dirty="0">
              <a:latin typeface="Kristen ITC" panose="03050502040202030202" pitchFamily="66" charset="0"/>
            </a:endParaRPr>
          </a:p>
          <a:p>
            <a:r>
              <a:rPr lang="en-US" sz="1550" b="1" dirty="0">
                <a:latin typeface="Kristen ITC" panose="03050502040202030202" pitchFamily="66" charset="0"/>
              </a:rPr>
              <a:t>Flower</a:t>
            </a:r>
            <a:r>
              <a:rPr lang="en-US" sz="1550" dirty="0">
                <a:latin typeface="Kristen ITC" panose="03050502040202030202" pitchFamily="66" charset="0"/>
              </a:rPr>
              <a:t>: Peonies, Sunflowers ​</a:t>
            </a:r>
          </a:p>
          <a:p>
            <a:r>
              <a:rPr lang="en-US" sz="1550" b="1" dirty="0">
                <a:latin typeface="Kristen ITC"/>
              </a:rPr>
              <a:t>Drink</a:t>
            </a:r>
            <a:r>
              <a:rPr lang="en-US" sz="1550" dirty="0">
                <a:latin typeface="Kristen ITC"/>
              </a:rPr>
              <a:t>: Loaded Teas​/Healthy Shakes &amp; Smoothies (Any flavor)</a:t>
            </a:r>
            <a:endParaRPr lang="en-US" sz="1550" dirty="0">
              <a:latin typeface="Kristen ITC" panose="03050502040202030202" pitchFamily="66" charset="0"/>
            </a:endParaRPr>
          </a:p>
          <a:p>
            <a:r>
              <a:rPr lang="en-US" sz="1550" b="1" dirty="0">
                <a:latin typeface="Kristen ITC" panose="03050502040202030202" pitchFamily="66" charset="0"/>
              </a:rPr>
              <a:t>Season</a:t>
            </a:r>
            <a:r>
              <a:rPr lang="en-US" sz="1550" dirty="0">
                <a:latin typeface="Kristen ITC" panose="03050502040202030202" pitchFamily="66" charset="0"/>
              </a:rPr>
              <a:t>: Summer/Fall​</a:t>
            </a:r>
          </a:p>
          <a:p>
            <a:r>
              <a:rPr lang="en-US" sz="1550" b="1" dirty="0">
                <a:latin typeface="Kristen ITC" panose="03050502040202030202" pitchFamily="66" charset="0"/>
              </a:rPr>
              <a:t>Sport</a:t>
            </a:r>
            <a:r>
              <a:rPr lang="en-US" sz="1550" dirty="0">
                <a:latin typeface="Kristen ITC" panose="03050502040202030202" pitchFamily="66" charset="0"/>
              </a:rPr>
              <a:t>: MS State Football​</a:t>
            </a:r>
          </a:p>
          <a:p>
            <a:r>
              <a:rPr lang="en-US" sz="1550" b="1" dirty="0">
                <a:latin typeface="Kristen ITC" panose="03050502040202030202" pitchFamily="66" charset="0"/>
              </a:rPr>
              <a:t>Subject</a:t>
            </a:r>
            <a:r>
              <a:rPr lang="en-US" sz="1550" dirty="0">
                <a:latin typeface="Kristen ITC" panose="03050502040202030202" pitchFamily="66" charset="0"/>
              </a:rPr>
              <a:t>: Science</a:t>
            </a:r>
          </a:p>
          <a:p>
            <a:r>
              <a:rPr lang="en-US" sz="1550" b="1" dirty="0">
                <a:latin typeface="Kristen ITC"/>
              </a:rPr>
              <a:t>Hobbies</a:t>
            </a:r>
            <a:r>
              <a:rPr lang="en-US" sz="1550" dirty="0">
                <a:latin typeface="Kristen ITC"/>
              </a:rPr>
              <a:t>: Family Time, Exercising, Lake Time, </a:t>
            </a:r>
            <a:r>
              <a:rPr lang="en-US" sz="1550" dirty="0" err="1">
                <a:latin typeface="Kristen ITC"/>
              </a:rPr>
              <a:t>Wakesurfing</a:t>
            </a:r>
            <a:r>
              <a:rPr lang="en-US" sz="1550" dirty="0">
                <a:latin typeface="Kristen ITC"/>
              </a:rPr>
              <a:t> </a:t>
            </a:r>
          </a:p>
        </p:txBody>
      </p:sp>
      <p:pic>
        <p:nvPicPr>
          <p:cNvPr id="1028" name="Picture 4" descr="daytime window cree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2891" y="8356268"/>
            <a:ext cx="1299562" cy="12997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135071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">
            <a:extLst>
              <a:ext uri="{FF2B5EF4-FFF2-40B4-BE49-F238E27FC236}">
                <a16:creationId xmlns:a16="http://schemas.microsoft.com/office/drawing/2014/main" id="{FBED8058-2764-6440-8209-C82A9C3D32CB}"/>
              </a:ext>
            </a:extLst>
          </p:cNvPr>
          <p:cNvSpPr txBox="1"/>
          <p:nvPr/>
        </p:nvSpPr>
        <p:spPr>
          <a:xfrm>
            <a:off x="-51053" y="676673"/>
            <a:ext cx="7772400" cy="914400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4800" dirty="0">
                <a:solidFill>
                  <a:srgbClr val="EC84A7"/>
                </a:solidFill>
                <a:latin typeface="Kristen ITC" panose="03050502040202030202" pitchFamily="66" charset="77"/>
                <a:ea typeface="Calibri" panose="020F0502020204030204" pitchFamily="34" charset="0"/>
                <a:cs typeface="Times New Roman" panose="02020603050405020304" pitchFamily="18" charset="0"/>
              </a:rPr>
              <a:t>!O</a:t>
            </a:r>
            <a:r>
              <a:rPr lang="en-US" sz="4800" dirty="0">
                <a:solidFill>
                  <a:srgbClr val="74C1ED"/>
                </a:solidFill>
                <a:latin typeface="Kristen ITC" panose="03050502040202030202" pitchFamily="66" charset="77"/>
                <a:ea typeface="Calibri" panose="020F0502020204030204" pitchFamily="34" charset="0"/>
                <a:cs typeface="Times New Roman" panose="02020603050405020304" pitchFamily="18" charset="0"/>
              </a:rPr>
              <a:t>u</a:t>
            </a:r>
            <a:r>
              <a:rPr lang="en-US" sz="4800" dirty="0">
                <a:solidFill>
                  <a:srgbClr val="F4AB85"/>
                </a:solidFill>
                <a:latin typeface="Kristen ITC" panose="03050502040202030202" pitchFamily="66" charset="77"/>
                <a:ea typeface="Calibri" panose="020F0502020204030204" pitchFamily="34" charset="0"/>
                <a:cs typeface="Times New Roman" panose="02020603050405020304" pitchFamily="18" charset="0"/>
              </a:rPr>
              <a:t>r </a:t>
            </a:r>
            <a:r>
              <a:rPr lang="en-US" sz="4800" dirty="0">
                <a:solidFill>
                  <a:srgbClr val="4DE984"/>
                </a:solidFill>
                <a:effectLst/>
                <a:latin typeface="Kristen ITC" panose="03050502040202030202" pitchFamily="66" charset="77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en-US" sz="4800" dirty="0">
                <a:solidFill>
                  <a:srgbClr val="EC84A7"/>
                </a:solidFill>
                <a:effectLst/>
                <a:latin typeface="Kristen ITC" panose="03050502040202030202" pitchFamily="66" charset="77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US" sz="4800" dirty="0">
                <a:solidFill>
                  <a:srgbClr val="74C1ED"/>
                </a:solidFill>
                <a:effectLst/>
                <a:latin typeface="Kristen ITC" panose="03050502040202030202" pitchFamily="66" charset="77"/>
                <a:ea typeface="Calibri" panose="020F0502020204030204" pitchFamily="34" charset="0"/>
                <a:cs typeface="Times New Roman" panose="02020603050405020304" pitchFamily="18" charset="0"/>
              </a:rPr>
              <a:t>h</a:t>
            </a:r>
            <a:r>
              <a:rPr lang="en-US" sz="4800" dirty="0">
                <a:solidFill>
                  <a:srgbClr val="F4AB85"/>
                </a:solidFill>
                <a:effectLst/>
                <a:latin typeface="Kristen ITC" panose="03050502040202030202" pitchFamily="66" charset="77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en-US" sz="4800" dirty="0">
                <a:solidFill>
                  <a:srgbClr val="4DE984"/>
                </a:solidFill>
                <a:effectLst/>
                <a:latin typeface="Kristen ITC" panose="03050502040202030202" pitchFamily="66" charset="77"/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en-US" sz="4800" dirty="0">
                <a:solidFill>
                  <a:srgbClr val="EC84A7"/>
                </a:solidFill>
                <a:effectLst/>
                <a:latin typeface="Kristen ITC" panose="03050502040202030202" pitchFamily="66" charset="77"/>
                <a:ea typeface="Calibri" panose="020F0502020204030204" pitchFamily="34" charset="0"/>
                <a:cs typeface="Times New Roman" panose="02020603050405020304" pitchFamily="18" charset="0"/>
              </a:rPr>
              <a:t>u</a:t>
            </a:r>
            <a:r>
              <a:rPr lang="en-US" sz="4800" dirty="0">
                <a:solidFill>
                  <a:srgbClr val="74C1ED"/>
                </a:solidFill>
                <a:effectLst/>
                <a:latin typeface="Kristen ITC" panose="03050502040202030202" pitchFamily="66" charset="77"/>
                <a:ea typeface="Calibri" panose="020F0502020204030204" pitchFamily="34" charset="0"/>
                <a:cs typeface="Times New Roman" panose="02020603050405020304" pitchFamily="18" charset="0"/>
              </a:rPr>
              <a:t>l</a:t>
            </a:r>
            <a:r>
              <a:rPr lang="en-US" sz="4800" dirty="0">
                <a:solidFill>
                  <a:srgbClr val="F4AB85"/>
                </a:solidFill>
                <a:effectLst/>
                <a:latin typeface="Kristen ITC" panose="03050502040202030202" pitchFamily="66" charset="77"/>
                <a:ea typeface="Calibri" panose="020F0502020204030204" pitchFamily="34" charset="0"/>
                <a:cs typeface="Times New Roman" panose="02020603050405020304" pitchFamily="18" charset="0"/>
              </a:rPr>
              <a:t>e!</a:t>
            </a:r>
            <a:endParaRPr lang="en-US" sz="4800" dirty="0">
              <a:solidFill>
                <a:srgbClr val="4DE984"/>
              </a:solidFill>
              <a:effectLst/>
              <a:latin typeface="Kristen ITC" panose="03050502040202030202" pitchFamily="66" charset="77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B5D7F11-BE3E-D844-A32B-AAE18A77F6F3}"/>
              </a:ext>
            </a:extLst>
          </p:cNvPr>
          <p:cNvSpPr txBox="1"/>
          <p:nvPr/>
        </p:nvSpPr>
        <p:spPr>
          <a:xfrm>
            <a:off x="477015" y="1804433"/>
            <a:ext cx="7000745" cy="7994496"/>
          </a:xfrm>
          <a:custGeom>
            <a:avLst/>
            <a:gdLst>
              <a:gd name="connsiteX0" fmla="*/ 0 w 7000745"/>
              <a:gd name="connsiteY0" fmla="*/ 0 h 7994496"/>
              <a:gd name="connsiteX1" fmla="*/ 513388 w 7000745"/>
              <a:gd name="connsiteY1" fmla="*/ 0 h 7994496"/>
              <a:gd name="connsiteX2" fmla="*/ 886761 w 7000745"/>
              <a:gd name="connsiteY2" fmla="*/ 0 h 7994496"/>
              <a:gd name="connsiteX3" fmla="*/ 1610171 w 7000745"/>
              <a:gd name="connsiteY3" fmla="*/ 0 h 7994496"/>
              <a:gd name="connsiteX4" fmla="*/ 2123559 w 7000745"/>
              <a:gd name="connsiteY4" fmla="*/ 0 h 7994496"/>
              <a:gd name="connsiteX5" fmla="*/ 2636947 w 7000745"/>
              <a:gd name="connsiteY5" fmla="*/ 0 h 7994496"/>
              <a:gd name="connsiteX6" fmla="*/ 3360358 w 7000745"/>
              <a:gd name="connsiteY6" fmla="*/ 0 h 7994496"/>
              <a:gd name="connsiteX7" fmla="*/ 3803738 w 7000745"/>
              <a:gd name="connsiteY7" fmla="*/ 0 h 7994496"/>
              <a:gd name="connsiteX8" fmla="*/ 4527148 w 7000745"/>
              <a:gd name="connsiteY8" fmla="*/ 0 h 7994496"/>
              <a:gd name="connsiteX9" fmla="*/ 5250559 w 7000745"/>
              <a:gd name="connsiteY9" fmla="*/ 0 h 7994496"/>
              <a:gd name="connsiteX10" fmla="*/ 5833954 w 7000745"/>
              <a:gd name="connsiteY10" fmla="*/ 0 h 7994496"/>
              <a:gd name="connsiteX11" fmla="*/ 7000745 w 7000745"/>
              <a:gd name="connsiteY11" fmla="*/ 0 h 7994496"/>
              <a:gd name="connsiteX12" fmla="*/ 7000745 w 7000745"/>
              <a:gd name="connsiteY12" fmla="*/ 491090 h 7994496"/>
              <a:gd name="connsiteX13" fmla="*/ 7000745 w 7000745"/>
              <a:gd name="connsiteY13" fmla="*/ 822291 h 7994496"/>
              <a:gd name="connsiteX14" fmla="*/ 7000745 w 7000745"/>
              <a:gd name="connsiteY14" fmla="*/ 1393326 h 7994496"/>
              <a:gd name="connsiteX15" fmla="*/ 7000745 w 7000745"/>
              <a:gd name="connsiteY15" fmla="*/ 1964362 h 7994496"/>
              <a:gd name="connsiteX16" fmla="*/ 7000745 w 7000745"/>
              <a:gd name="connsiteY16" fmla="*/ 2535397 h 7994496"/>
              <a:gd name="connsiteX17" fmla="*/ 7000745 w 7000745"/>
              <a:gd name="connsiteY17" fmla="*/ 3186378 h 7994496"/>
              <a:gd name="connsiteX18" fmla="*/ 7000745 w 7000745"/>
              <a:gd name="connsiteY18" fmla="*/ 3837358 h 7994496"/>
              <a:gd name="connsiteX19" fmla="*/ 7000745 w 7000745"/>
              <a:gd name="connsiteY19" fmla="*/ 4488338 h 7994496"/>
              <a:gd name="connsiteX20" fmla="*/ 7000745 w 7000745"/>
              <a:gd name="connsiteY20" fmla="*/ 4819539 h 7994496"/>
              <a:gd name="connsiteX21" fmla="*/ 7000745 w 7000745"/>
              <a:gd name="connsiteY21" fmla="*/ 5230685 h 7994496"/>
              <a:gd name="connsiteX22" fmla="*/ 7000745 w 7000745"/>
              <a:gd name="connsiteY22" fmla="*/ 5881665 h 7994496"/>
              <a:gd name="connsiteX23" fmla="*/ 7000745 w 7000745"/>
              <a:gd name="connsiteY23" fmla="*/ 6372755 h 7994496"/>
              <a:gd name="connsiteX24" fmla="*/ 7000745 w 7000745"/>
              <a:gd name="connsiteY24" fmla="*/ 6783901 h 7994496"/>
              <a:gd name="connsiteX25" fmla="*/ 7000745 w 7000745"/>
              <a:gd name="connsiteY25" fmla="*/ 7434881 h 7994496"/>
              <a:gd name="connsiteX26" fmla="*/ 7000745 w 7000745"/>
              <a:gd name="connsiteY26" fmla="*/ 7994496 h 7994496"/>
              <a:gd name="connsiteX27" fmla="*/ 6417350 w 7000745"/>
              <a:gd name="connsiteY27" fmla="*/ 7994496 h 7994496"/>
              <a:gd name="connsiteX28" fmla="*/ 5973969 w 7000745"/>
              <a:gd name="connsiteY28" fmla="*/ 7994496 h 7994496"/>
              <a:gd name="connsiteX29" fmla="*/ 5320566 w 7000745"/>
              <a:gd name="connsiteY29" fmla="*/ 7994496 h 7994496"/>
              <a:gd name="connsiteX30" fmla="*/ 4877186 w 7000745"/>
              <a:gd name="connsiteY30" fmla="*/ 7994496 h 7994496"/>
              <a:gd name="connsiteX31" fmla="*/ 4223783 w 7000745"/>
              <a:gd name="connsiteY31" fmla="*/ 7994496 h 7994496"/>
              <a:gd name="connsiteX32" fmla="*/ 3850410 w 7000745"/>
              <a:gd name="connsiteY32" fmla="*/ 7994496 h 7994496"/>
              <a:gd name="connsiteX33" fmla="*/ 3197007 w 7000745"/>
              <a:gd name="connsiteY33" fmla="*/ 7994496 h 7994496"/>
              <a:gd name="connsiteX34" fmla="*/ 2753626 w 7000745"/>
              <a:gd name="connsiteY34" fmla="*/ 7994496 h 7994496"/>
              <a:gd name="connsiteX35" fmla="*/ 2380253 w 7000745"/>
              <a:gd name="connsiteY35" fmla="*/ 7994496 h 7994496"/>
              <a:gd name="connsiteX36" fmla="*/ 1936873 w 7000745"/>
              <a:gd name="connsiteY36" fmla="*/ 7994496 h 7994496"/>
              <a:gd name="connsiteX37" fmla="*/ 1283470 w 7000745"/>
              <a:gd name="connsiteY37" fmla="*/ 7994496 h 7994496"/>
              <a:gd name="connsiteX38" fmla="*/ 840089 w 7000745"/>
              <a:gd name="connsiteY38" fmla="*/ 7994496 h 7994496"/>
              <a:gd name="connsiteX39" fmla="*/ 0 w 7000745"/>
              <a:gd name="connsiteY39" fmla="*/ 7994496 h 7994496"/>
              <a:gd name="connsiteX40" fmla="*/ 0 w 7000745"/>
              <a:gd name="connsiteY40" fmla="*/ 7583350 h 7994496"/>
              <a:gd name="connsiteX41" fmla="*/ 0 w 7000745"/>
              <a:gd name="connsiteY41" fmla="*/ 6932370 h 7994496"/>
              <a:gd name="connsiteX42" fmla="*/ 0 w 7000745"/>
              <a:gd name="connsiteY42" fmla="*/ 6601170 h 7994496"/>
              <a:gd name="connsiteX43" fmla="*/ 0 w 7000745"/>
              <a:gd name="connsiteY43" fmla="*/ 6030134 h 7994496"/>
              <a:gd name="connsiteX44" fmla="*/ 0 w 7000745"/>
              <a:gd name="connsiteY44" fmla="*/ 5618989 h 7994496"/>
              <a:gd name="connsiteX45" fmla="*/ 0 w 7000745"/>
              <a:gd name="connsiteY45" fmla="*/ 5047953 h 7994496"/>
              <a:gd name="connsiteX46" fmla="*/ 0 w 7000745"/>
              <a:gd name="connsiteY46" fmla="*/ 4476918 h 7994496"/>
              <a:gd name="connsiteX47" fmla="*/ 0 w 7000745"/>
              <a:gd name="connsiteY47" fmla="*/ 3905882 h 7994496"/>
              <a:gd name="connsiteX48" fmla="*/ 0 w 7000745"/>
              <a:gd name="connsiteY48" fmla="*/ 3334847 h 7994496"/>
              <a:gd name="connsiteX49" fmla="*/ 0 w 7000745"/>
              <a:gd name="connsiteY49" fmla="*/ 2843756 h 7994496"/>
              <a:gd name="connsiteX50" fmla="*/ 0 w 7000745"/>
              <a:gd name="connsiteY50" fmla="*/ 2192776 h 7994496"/>
              <a:gd name="connsiteX51" fmla="*/ 0 w 7000745"/>
              <a:gd name="connsiteY51" fmla="*/ 1621741 h 7994496"/>
              <a:gd name="connsiteX52" fmla="*/ 0 w 7000745"/>
              <a:gd name="connsiteY52" fmla="*/ 890815 h 7994496"/>
              <a:gd name="connsiteX53" fmla="*/ 0 w 7000745"/>
              <a:gd name="connsiteY53" fmla="*/ 0 h 79944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</a:cxnLst>
            <a:rect l="l" t="t" r="r" b="b"/>
            <a:pathLst>
              <a:path w="7000745" h="7994496" extrusionOk="0">
                <a:moveTo>
                  <a:pt x="0" y="0"/>
                </a:moveTo>
                <a:cubicBezTo>
                  <a:pt x="156365" y="-57892"/>
                  <a:pt x="341884" y="48738"/>
                  <a:pt x="513388" y="0"/>
                </a:cubicBezTo>
                <a:cubicBezTo>
                  <a:pt x="684892" y="-48738"/>
                  <a:pt x="795000" y="28315"/>
                  <a:pt x="886761" y="0"/>
                </a:cubicBezTo>
                <a:cubicBezTo>
                  <a:pt x="978522" y="-28315"/>
                  <a:pt x="1293594" y="26227"/>
                  <a:pt x="1610171" y="0"/>
                </a:cubicBezTo>
                <a:cubicBezTo>
                  <a:pt x="1926748" y="-26227"/>
                  <a:pt x="1953681" y="31878"/>
                  <a:pt x="2123559" y="0"/>
                </a:cubicBezTo>
                <a:cubicBezTo>
                  <a:pt x="2293437" y="-31878"/>
                  <a:pt x="2468394" y="25995"/>
                  <a:pt x="2636947" y="0"/>
                </a:cubicBezTo>
                <a:cubicBezTo>
                  <a:pt x="2805500" y="-25995"/>
                  <a:pt x="3133044" y="84493"/>
                  <a:pt x="3360358" y="0"/>
                </a:cubicBezTo>
                <a:cubicBezTo>
                  <a:pt x="3587672" y="-84493"/>
                  <a:pt x="3694204" y="5228"/>
                  <a:pt x="3803738" y="0"/>
                </a:cubicBezTo>
                <a:cubicBezTo>
                  <a:pt x="3913272" y="-5228"/>
                  <a:pt x="4207572" y="37084"/>
                  <a:pt x="4527148" y="0"/>
                </a:cubicBezTo>
                <a:cubicBezTo>
                  <a:pt x="4846724" y="-37084"/>
                  <a:pt x="5050116" y="18622"/>
                  <a:pt x="5250559" y="0"/>
                </a:cubicBezTo>
                <a:cubicBezTo>
                  <a:pt x="5451002" y="-18622"/>
                  <a:pt x="5581278" y="34397"/>
                  <a:pt x="5833954" y="0"/>
                </a:cubicBezTo>
                <a:cubicBezTo>
                  <a:pt x="6086631" y="-34397"/>
                  <a:pt x="6554145" y="26705"/>
                  <a:pt x="7000745" y="0"/>
                </a:cubicBezTo>
                <a:cubicBezTo>
                  <a:pt x="7051824" y="186197"/>
                  <a:pt x="6984449" y="378395"/>
                  <a:pt x="7000745" y="491090"/>
                </a:cubicBezTo>
                <a:cubicBezTo>
                  <a:pt x="7017041" y="603785"/>
                  <a:pt x="6976921" y="716107"/>
                  <a:pt x="7000745" y="822291"/>
                </a:cubicBezTo>
                <a:cubicBezTo>
                  <a:pt x="7024569" y="928475"/>
                  <a:pt x="6972072" y="1188185"/>
                  <a:pt x="7000745" y="1393326"/>
                </a:cubicBezTo>
                <a:cubicBezTo>
                  <a:pt x="7029418" y="1598468"/>
                  <a:pt x="6969986" y="1743834"/>
                  <a:pt x="7000745" y="1964362"/>
                </a:cubicBezTo>
                <a:cubicBezTo>
                  <a:pt x="7031504" y="2184890"/>
                  <a:pt x="6978100" y="2403721"/>
                  <a:pt x="7000745" y="2535397"/>
                </a:cubicBezTo>
                <a:cubicBezTo>
                  <a:pt x="7023390" y="2667073"/>
                  <a:pt x="6996109" y="2946227"/>
                  <a:pt x="7000745" y="3186378"/>
                </a:cubicBezTo>
                <a:cubicBezTo>
                  <a:pt x="7005381" y="3426529"/>
                  <a:pt x="6992230" y="3654803"/>
                  <a:pt x="7000745" y="3837358"/>
                </a:cubicBezTo>
                <a:cubicBezTo>
                  <a:pt x="7009260" y="4019913"/>
                  <a:pt x="6961114" y="4179368"/>
                  <a:pt x="7000745" y="4488338"/>
                </a:cubicBezTo>
                <a:cubicBezTo>
                  <a:pt x="7040376" y="4797308"/>
                  <a:pt x="6996211" y="4692794"/>
                  <a:pt x="7000745" y="4819539"/>
                </a:cubicBezTo>
                <a:cubicBezTo>
                  <a:pt x="7005279" y="4946284"/>
                  <a:pt x="6973217" y="5130539"/>
                  <a:pt x="7000745" y="5230685"/>
                </a:cubicBezTo>
                <a:cubicBezTo>
                  <a:pt x="7028273" y="5330831"/>
                  <a:pt x="6981446" y="5599283"/>
                  <a:pt x="7000745" y="5881665"/>
                </a:cubicBezTo>
                <a:cubicBezTo>
                  <a:pt x="7020044" y="6164047"/>
                  <a:pt x="6944888" y="6271813"/>
                  <a:pt x="7000745" y="6372755"/>
                </a:cubicBezTo>
                <a:cubicBezTo>
                  <a:pt x="7056602" y="6473697"/>
                  <a:pt x="6991000" y="6693764"/>
                  <a:pt x="7000745" y="6783901"/>
                </a:cubicBezTo>
                <a:cubicBezTo>
                  <a:pt x="7010490" y="6874038"/>
                  <a:pt x="6962100" y="7153500"/>
                  <a:pt x="7000745" y="7434881"/>
                </a:cubicBezTo>
                <a:cubicBezTo>
                  <a:pt x="7039390" y="7716262"/>
                  <a:pt x="6986854" y="7730378"/>
                  <a:pt x="7000745" y="7994496"/>
                </a:cubicBezTo>
                <a:cubicBezTo>
                  <a:pt x="6775134" y="8013344"/>
                  <a:pt x="6597946" y="7927117"/>
                  <a:pt x="6417350" y="7994496"/>
                </a:cubicBezTo>
                <a:cubicBezTo>
                  <a:pt x="6236754" y="8061875"/>
                  <a:pt x="6127261" y="7993542"/>
                  <a:pt x="5973969" y="7994496"/>
                </a:cubicBezTo>
                <a:cubicBezTo>
                  <a:pt x="5820677" y="7995450"/>
                  <a:pt x="5616796" y="7949760"/>
                  <a:pt x="5320566" y="7994496"/>
                </a:cubicBezTo>
                <a:cubicBezTo>
                  <a:pt x="5024336" y="8039232"/>
                  <a:pt x="5064880" y="7963084"/>
                  <a:pt x="4877186" y="7994496"/>
                </a:cubicBezTo>
                <a:cubicBezTo>
                  <a:pt x="4689492" y="8025908"/>
                  <a:pt x="4504797" y="7931145"/>
                  <a:pt x="4223783" y="7994496"/>
                </a:cubicBezTo>
                <a:cubicBezTo>
                  <a:pt x="3942769" y="8057847"/>
                  <a:pt x="3925773" y="7951068"/>
                  <a:pt x="3850410" y="7994496"/>
                </a:cubicBezTo>
                <a:cubicBezTo>
                  <a:pt x="3775047" y="8037924"/>
                  <a:pt x="3415266" y="7944853"/>
                  <a:pt x="3197007" y="7994496"/>
                </a:cubicBezTo>
                <a:cubicBezTo>
                  <a:pt x="2978748" y="8044139"/>
                  <a:pt x="2957874" y="7956752"/>
                  <a:pt x="2753626" y="7994496"/>
                </a:cubicBezTo>
                <a:cubicBezTo>
                  <a:pt x="2549378" y="8032240"/>
                  <a:pt x="2542788" y="7989641"/>
                  <a:pt x="2380253" y="7994496"/>
                </a:cubicBezTo>
                <a:cubicBezTo>
                  <a:pt x="2217718" y="7999351"/>
                  <a:pt x="2102529" y="7946567"/>
                  <a:pt x="1936873" y="7994496"/>
                </a:cubicBezTo>
                <a:cubicBezTo>
                  <a:pt x="1771217" y="8042425"/>
                  <a:pt x="1584609" y="7931749"/>
                  <a:pt x="1283470" y="7994496"/>
                </a:cubicBezTo>
                <a:cubicBezTo>
                  <a:pt x="982331" y="8057243"/>
                  <a:pt x="950052" y="7966555"/>
                  <a:pt x="840089" y="7994496"/>
                </a:cubicBezTo>
                <a:cubicBezTo>
                  <a:pt x="730126" y="8022437"/>
                  <a:pt x="180277" y="7986274"/>
                  <a:pt x="0" y="7994496"/>
                </a:cubicBezTo>
                <a:cubicBezTo>
                  <a:pt x="-3444" y="7887463"/>
                  <a:pt x="18789" y="7776142"/>
                  <a:pt x="0" y="7583350"/>
                </a:cubicBezTo>
                <a:cubicBezTo>
                  <a:pt x="-18789" y="7390558"/>
                  <a:pt x="15907" y="7154617"/>
                  <a:pt x="0" y="6932370"/>
                </a:cubicBezTo>
                <a:cubicBezTo>
                  <a:pt x="-15907" y="6710123"/>
                  <a:pt x="7092" y="6689880"/>
                  <a:pt x="0" y="6601170"/>
                </a:cubicBezTo>
                <a:cubicBezTo>
                  <a:pt x="-7092" y="6512460"/>
                  <a:pt x="27240" y="6265968"/>
                  <a:pt x="0" y="6030134"/>
                </a:cubicBezTo>
                <a:cubicBezTo>
                  <a:pt x="-27240" y="5794300"/>
                  <a:pt x="12614" y="5746816"/>
                  <a:pt x="0" y="5618989"/>
                </a:cubicBezTo>
                <a:cubicBezTo>
                  <a:pt x="-12614" y="5491162"/>
                  <a:pt x="54343" y="5299249"/>
                  <a:pt x="0" y="5047953"/>
                </a:cubicBezTo>
                <a:cubicBezTo>
                  <a:pt x="-54343" y="4796657"/>
                  <a:pt x="35287" y="4694968"/>
                  <a:pt x="0" y="4476918"/>
                </a:cubicBezTo>
                <a:cubicBezTo>
                  <a:pt x="-35287" y="4258869"/>
                  <a:pt x="16054" y="4135845"/>
                  <a:pt x="0" y="3905882"/>
                </a:cubicBezTo>
                <a:cubicBezTo>
                  <a:pt x="-16054" y="3675919"/>
                  <a:pt x="14373" y="3582569"/>
                  <a:pt x="0" y="3334847"/>
                </a:cubicBezTo>
                <a:cubicBezTo>
                  <a:pt x="-14373" y="3087125"/>
                  <a:pt x="28071" y="2966913"/>
                  <a:pt x="0" y="2843756"/>
                </a:cubicBezTo>
                <a:cubicBezTo>
                  <a:pt x="-28071" y="2720599"/>
                  <a:pt x="60464" y="2386631"/>
                  <a:pt x="0" y="2192776"/>
                </a:cubicBezTo>
                <a:cubicBezTo>
                  <a:pt x="-60464" y="1998921"/>
                  <a:pt x="39732" y="1767437"/>
                  <a:pt x="0" y="1621741"/>
                </a:cubicBezTo>
                <a:cubicBezTo>
                  <a:pt x="-39732" y="1476045"/>
                  <a:pt x="67248" y="1235363"/>
                  <a:pt x="0" y="890815"/>
                </a:cubicBezTo>
                <a:cubicBezTo>
                  <a:pt x="-67248" y="546267"/>
                  <a:pt x="88235" y="327408"/>
                  <a:pt x="0" y="0"/>
                </a:cubicBezTo>
                <a:close/>
              </a:path>
            </a:pathLst>
          </a:custGeom>
          <a:noFill/>
          <a:ln w="38100">
            <a:solidFill>
              <a:srgbClr val="F4AB85"/>
            </a:solidFill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b="1" u="sng">
                <a:latin typeface="Kristen ITC"/>
              </a:rPr>
              <a:t>Engberg’s Class Schedule-Tentative</a:t>
            </a:r>
            <a:endParaRPr lang="en-US" u="sng" dirty="0">
              <a:latin typeface="Kristen ITC"/>
              <a:ea typeface="+mn-lt"/>
              <a:cs typeface="+mn-lt"/>
            </a:endParaRPr>
          </a:p>
          <a:p>
            <a:pPr algn="ctr"/>
            <a:r>
              <a:rPr lang="en-US" dirty="0">
                <a:latin typeface="Kristen ITC"/>
                <a:ea typeface="+mn-lt"/>
                <a:cs typeface="+mn-lt"/>
              </a:rPr>
              <a:t>(5th Grade- Self Contained)</a:t>
            </a:r>
          </a:p>
          <a:p>
            <a:br>
              <a:rPr lang="en-US" dirty="0">
                <a:latin typeface="Kristen ITC"/>
                <a:ea typeface="+mn-lt"/>
                <a:cs typeface="+mn-lt"/>
              </a:rPr>
            </a:br>
            <a:r>
              <a:rPr lang="en-US" dirty="0">
                <a:latin typeface="Kristen ITC"/>
                <a:ea typeface="+mn-lt"/>
                <a:cs typeface="+mn-lt"/>
              </a:rPr>
              <a:t>7:00-7:35----------Morning Work/Choice &amp; Restroom </a:t>
            </a:r>
            <a:br>
              <a:rPr lang="en-US" dirty="0">
                <a:latin typeface="Kristen ITC"/>
                <a:ea typeface="+mn-lt"/>
                <a:cs typeface="+mn-lt"/>
              </a:rPr>
            </a:br>
            <a:r>
              <a:rPr lang="en-US" dirty="0">
                <a:latin typeface="Kristen ITC"/>
                <a:ea typeface="+mn-lt"/>
                <a:cs typeface="+mn-lt"/>
              </a:rPr>
              <a:t>7:35-8:15----------Word Study/Grammar</a:t>
            </a:r>
            <a:br>
              <a:rPr lang="en-US" dirty="0">
                <a:latin typeface="Kristen ITC"/>
                <a:ea typeface="+mn-lt"/>
                <a:cs typeface="+mn-lt"/>
              </a:rPr>
            </a:br>
            <a:r>
              <a:rPr lang="en-US" dirty="0">
                <a:latin typeface="Kristen ITC"/>
                <a:ea typeface="+mn-lt"/>
                <a:cs typeface="+mn-lt"/>
              </a:rPr>
              <a:t>8:15-8:45----------Patriot Block (Remediation/Enrichment) Restroom/Snack</a:t>
            </a:r>
          </a:p>
          <a:p>
            <a:r>
              <a:rPr lang="en-US" dirty="0">
                <a:latin typeface="Kristen ITC"/>
                <a:ea typeface="+mn-lt"/>
                <a:cs typeface="+mn-lt"/>
              </a:rPr>
              <a:t>8:45-10:10--------Reading/Writing Workshop &amp; Social Studies</a:t>
            </a:r>
          </a:p>
          <a:p>
            <a:r>
              <a:rPr lang="en-US" dirty="0">
                <a:latin typeface="Kristen ITC"/>
                <a:ea typeface="+mn-lt"/>
                <a:cs typeface="+mn-lt"/>
              </a:rPr>
              <a:t>10:10-10:35------Recess/Restroom</a:t>
            </a:r>
          </a:p>
          <a:p>
            <a:r>
              <a:rPr lang="en-US" dirty="0">
                <a:latin typeface="Kristen ITC"/>
                <a:ea typeface="+mn-lt"/>
                <a:cs typeface="+mn-lt"/>
              </a:rPr>
              <a:t>10:45-11:10------Lunch </a:t>
            </a:r>
            <a:br>
              <a:rPr lang="en-US" dirty="0">
                <a:latin typeface="Kristen ITC"/>
                <a:ea typeface="+mn-lt"/>
                <a:cs typeface="+mn-lt"/>
              </a:rPr>
            </a:br>
            <a:r>
              <a:rPr lang="en-US" dirty="0">
                <a:latin typeface="Kristen ITC"/>
                <a:ea typeface="+mn-lt"/>
                <a:cs typeface="+mn-lt"/>
              </a:rPr>
              <a:t>11:10-12:35------Math</a:t>
            </a:r>
            <a:br>
              <a:rPr lang="en-US" dirty="0">
                <a:latin typeface="Kristen ITC"/>
                <a:ea typeface="+mn-lt"/>
                <a:cs typeface="+mn-lt"/>
              </a:rPr>
            </a:br>
            <a:r>
              <a:rPr lang="en-US" dirty="0">
                <a:latin typeface="Kristen ITC"/>
                <a:ea typeface="+mn-lt"/>
                <a:cs typeface="+mn-lt"/>
              </a:rPr>
              <a:t>12:35-1:20--------Science</a:t>
            </a:r>
          </a:p>
          <a:p>
            <a:r>
              <a:rPr lang="en-US" dirty="0">
                <a:latin typeface="Kristen ITC"/>
                <a:ea typeface="+mn-lt"/>
                <a:cs typeface="+mn-lt"/>
              </a:rPr>
              <a:t>1:20-2:05----------Activity</a:t>
            </a:r>
          </a:p>
          <a:p>
            <a:r>
              <a:rPr lang="en-US" dirty="0">
                <a:latin typeface="Kristen ITC"/>
                <a:ea typeface="+mn-lt"/>
                <a:cs typeface="+mn-lt"/>
              </a:rPr>
              <a:t>2:15-----------------Pack Up</a:t>
            </a:r>
          </a:p>
          <a:p>
            <a:r>
              <a:rPr lang="en-US" dirty="0">
                <a:latin typeface="Kristen ITC"/>
                <a:ea typeface="+mn-lt"/>
                <a:cs typeface="+mn-lt"/>
              </a:rPr>
              <a:t>2:30----------------Dismissal</a:t>
            </a:r>
            <a:endParaRPr lang="en-US" dirty="0"/>
          </a:p>
          <a:p>
            <a:endParaRPr lang="en-US" dirty="0">
              <a:latin typeface="Kristen ITC" panose="03050502040202030202" pitchFamily="66" charset="0"/>
            </a:endParaRPr>
          </a:p>
          <a:p>
            <a:br>
              <a:rPr lang="en-US" sz="1600" dirty="0">
                <a:latin typeface="Kristen ITC" panose="03050502040202030202" pitchFamily="66" charset="0"/>
              </a:rPr>
            </a:br>
            <a:r>
              <a:rPr lang="en-US" b="1" u="sng" dirty="0">
                <a:latin typeface="Kristen ITC"/>
              </a:rPr>
              <a:t>Engberg’s Homeroom Activity (1:20-2:05) </a:t>
            </a:r>
            <a:r>
              <a:rPr lang="en-US" b="1" dirty="0">
                <a:latin typeface="Kristen ITC"/>
              </a:rPr>
              <a:t>                         </a:t>
            </a:r>
          </a:p>
          <a:p>
            <a:r>
              <a:rPr lang="en-US" b="1" dirty="0">
                <a:latin typeface="Kristen ITC"/>
              </a:rPr>
              <a:t>PE (Wear tennis shoes)                              </a:t>
            </a:r>
            <a:endParaRPr lang="en-US" sz="1600" dirty="0">
              <a:latin typeface="Kristen ITC"/>
            </a:endParaRPr>
          </a:p>
          <a:p>
            <a:r>
              <a:rPr lang="en-US" b="1" dirty="0">
                <a:latin typeface="Kristen ITC"/>
              </a:rPr>
              <a:t>Music                                              </a:t>
            </a:r>
            <a:endParaRPr lang="en-US" b="1" dirty="0">
              <a:latin typeface="Kristen ITC" panose="03050502040202030202" pitchFamily="66" charset="0"/>
            </a:endParaRPr>
          </a:p>
          <a:p>
            <a:r>
              <a:rPr lang="en-US" b="1" dirty="0">
                <a:latin typeface="Kristen ITC"/>
              </a:rPr>
              <a:t>Library                                         </a:t>
            </a:r>
            <a:endParaRPr lang="en-US" sz="1600" dirty="0">
              <a:latin typeface="Kristen ITC"/>
            </a:endParaRPr>
          </a:p>
          <a:p>
            <a:r>
              <a:rPr lang="en-US" b="1" dirty="0">
                <a:latin typeface="Kristen ITC"/>
              </a:rPr>
              <a:t>Computer                                         </a:t>
            </a:r>
            <a:endParaRPr lang="en-US" sz="1600" dirty="0">
              <a:latin typeface="Kristen ITC"/>
            </a:endParaRPr>
          </a:p>
          <a:p>
            <a:r>
              <a:rPr lang="en-US" b="1" dirty="0">
                <a:latin typeface="Kristen ITC"/>
              </a:rPr>
              <a:t>Art                  </a:t>
            </a:r>
            <a:endParaRPr lang="en-US" sz="1600" dirty="0">
              <a:latin typeface="Calibri" panose="020F0502020204030204"/>
              <a:cs typeface="Calibri" panose="020F0502020204030204"/>
            </a:endParaRPr>
          </a:p>
          <a:p>
            <a:endParaRPr lang="en-US" b="1" dirty="0">
              <a:latin typeface="Kristen ITC"/>
            </a:endParaRPr>
          </a:p>
          <a:p>
            <a:r>
              <a:rPr lang="en-US" b="1" dirty="0">
                <a:latin typeface="Kristen ITC"/>
              </a:rPr>
              <a:t>*Our class will be split into groups of 6 and will rotate through the activities weekly.                                 </a:t>
            </a:r>
            <a:r>
              <a:rPr lang="en-US" dirty="0"/>
              <a:t> </a:t>
            </a:r>
            <a:endParaRPr lang="en-US" sz="1600">
              <a:cs typeface="Calibri"/>
            </a:endParaRPr>
          </a:p>
          <a:p>
            <a:endParaRPr lang="en-US" sz="1600" b="1" u="sng" dirty="0">
              <a:latin typeface="Kristen ITC" panose="03050502040202030202" pitchFamily="66" charset="0"/>
            </a:endParaRPr>
          </a:p>
          <a:p>
            <a:br>
              <a:rPr lang="en-US" sz="1600" b="1" dirty="0">
                <a:latin typeface="Kristen ITC" panose="03050502040202030202" pitchFamily="66" charset="0"/>
              </a:rPr>
            </a:br>
            <a:endParaRPr lang="en-US" sz="1550" b="1" dirty="0">
              <a:latin typeface="Kristen ITC" panose="03050502040202030202" pitchFamily="66" charset="0"/>
            </a:endParaRPr>
          </a:p>
        </p:txBody>
      </p:sp>
      <p:pic>
        <p:nvPicPr>
          <p:cNvPr id="2052" name="Picture 4" descr="Bitmoji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5438" y="4080853"/>
            <a:ext cx="2874909" cy="28749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963017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5AFA96CA74099468DA5CCF5FCE8A6C4" ma:contentTypeVersion="14" ma:contentTypeDescription="Create a new document." ma:contentTypeScope="" ma:versionID="d72fdd1897d281ff158b434c13779841">
  <xsd:schema xmlns:xsd="http://www.w3.org/2001/XMLSchema" xmlns:xs="http://www.w3.org/2001/XMLSchema" xmlns:p="http://schemas.microsoft.com/office/2006/metadata/properties" xmlns:ns1="http://schemas.microsoft.com/sharepoint/v3" xmlns:ns3="2df12dac-de2e-4e95-8ee4-d2d0739363f9" xmlns:ns4="c6403799-4b93-4536-84ec-775757fbeadc" targetNamespace="http://schemas.microsoft.com/office/2006/metadata/properties" ma:root="true" ma:fieldsID="ec95361477fc16f9673b38dc10f5e129" ns1:_="" ns3:_="" ns4:_="">
    <xsd:import namespace="http://schemas.microsoft.com/sharepoint/v3"/>
    <xsd:import namespace="2df12dac-de2e-4e95-8ee4-d2d0739363f9"/>
    <xsd:import namespace="c6403799-4b93-4536-84ec-775757fbeadc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DateTaken" minOccurs="0"/>
                <xsd:element ref="ns4:MediaServiceOCR" minOccurs="0"/>
                <xsd:element ref="ns4:MediaServiceAutoKeyPoints" minOccurs="0"/>
                <xsd:element ref="ns4:MediaServiceKeyPoints" minOccurs="0"/>
                <xsd:element ref="ns1:_ip_UnifiedCompliancePolicyProperties" minOccurs="0"/>
                <xsd:element ref="ns1:_ip_UnifiedCompliancePolicyUIAction" minOccurs="0"/>
                <xsd:element ref="ns4:MediaServiceGenerationTime" minOccurs="0"/>
                <xsd:element ref="ns4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8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9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df12dac-de2e-4e95-8ee4-d2d0739363f9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6403799-4b93-4536-84ec-775757fbead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4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20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1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16E1356-BF4F-465E-903E-13E0C93ED78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2df12dac-de2e-4e95-8ee4-d2d0739363f9"/>
    <ds:schemaRef ds:uri="c6403799-4b93-4536-84ec-775757fbead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B1E6026-74F3-4781-96D6-9C851442876F}">
  <ds:schemaRefs>
    <ds:schemaRef ds:uri="http://purl.org/dc/elements/1.1/"/>
    <ds:schemaRef ds:uri="http://schemas.microsoft.com/office/2006/metadata/properties"/>
    <ds:schemaRef ds:uri="c6403799-4b93-4536-84ec-775757fbeadc"/>
    <ds:schemaRef ds:uri="http://purl.org/dc/terms/"/>
    <ds:schemaRef ds:uri="http://schemas.microsoft.com/sharepoint/v3"/>
    <ds:schemaRef ds:uri="http://schemas.microsoft.com/office/2006/documentManagement/types"/>
    <ds:schemaRef ds:uri="http://schemas.openxmlformats.org/package/2006/metadata/core-properties"/>
    <ds:schemaRef ds:uri="http://schemas.microsoft.com/office/infopath/2007/PartnerControls"/>
    <ds:schemaRef ds:uri="2df12dac-de2e-4e95-8ee4-d2d0739363f9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7F5F7EA0-31E8-4B16-9672-FE7F6001CF7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245</TotalTime>
  <Words>948</Words>
  <Application>Microsoft Office PowerPoint</Application>
  <PresentationFormat>Custom</PresentationFormat>
  <Paragraphs>73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Kristi Stewart</dc:creator>
  <cp:lastModifiedBy>Holly Engberg</cp:lastModifiedBy>
  <cp:revision>185</cp:revision>
  <cp:lastPrinted>2020-08-12T22:34:04Z</cp:lastPrinted>
  <dcterms:created xsi:type="dcterms:W3CDTF">2020-06-28T23:31:30Z</dcterms:created>
  <dcterms:modified xsi:type="dcterms:W3CDTF">2021-08-03T15:24:34Z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0x010100E5AFA96CA74099468DA5CCF5FCE8A6C4</vt:lpwstr>
  </property>
</Properties>
</file>